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</p:sldMasterIdLst>
  <p:notesMasterIdLst>
    <p:notesMasterId r:id="rId12"/>
  </p:notesMasterIdLst>
  <p:sldIdLst>
    <p:sldId id="318" r:id="rId4"/>
    <p:sldId id="310" r:id="rId5"/>
    <p:sldId id="311" r:id="rId6"/>
    <p:sldId id="317" r:id="rId7"/>
    <p:sldId id="309" r:id="rId8"/>
    <p:sldId id="314" r:id="rId9"/>
    <p:sldId id="313" r:id="rId10"/>
    <p:sldId id="315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atua One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6BB4CCD-4239-4C83-8620-1A44774C6ADC}">
          <p14:sldIdLst>
            <p14:sldId id="318"/>
            <p14:sldId id="310"/>
            <p14:sldId id="311"/>
            <p14:sldId id="317"/>
            <p14:sldId id="309"/>
            <p14:sldId id="314"/>
            <p14:sldId id="313"/>
            <p14:sldId id="31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7300"/>
    <a:srgbClr val="FF9D00"/>
    <a:srgbClr val="995E00"/>
    <a:srgbClr val="D68400"/>
    <a:srgbClr val="FFC363"/>
    <a:srgbClr val="FFEEBD"/>
    <a:srgbClr val="FFC107"/>
    <a:srgbClr val="FFD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7603B-25D4-2910-649C-A75FF2A3D4C9}" v="419" dt="2025-06-01T19:49:20.717"/>
    <p1510:client id="{53B7E2FB-FD75-77BC-5030-01680EBFF37E}" v="1862" dt="2025-06-01T21:23:15.638"/>
    <p1510:client id="{ABAF5848-3432-21AD-4F04-C6441804A796}" v="752" dt="2025-06-02T13:51:05.891"/>
    <p1510:client id="{F1891971-A451-F5C1-AE1C-97F2B6B1BCAE}" v="584" dt="2025-06-02T16:55:45.155"/>
  </p1510:revLst>
</p1510:revInfo>
</file>

<file path=ppt/tableStyles.xml><?xml version="1.0" encoding="utf-8"?>
<a:tblStyleLst xmlns:a="http://schemas.openxmlformats.org/drawingml/2006/main" def="{F6469B1E-E783-44A3-903C-4102055C460E}">
  <a:tblStyle styleId="{F6469B1E-E783-44A3-903C-4102055C46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?utm=www.freepik.es&amp;__hstc=43794362.3026e8ef3b2de9c882ad66ed44a5908c.1591714869983.1591714869983.1591714869983.1&amp;__hssc=43794362.1.1591714869985&amp;__hsfp=575274591&amp;_ga=2.223314398.494812291.1591714867-1712617096.1591714867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93400" y="685800"/>
            <a:ext cx="4464900" cy="233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4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26100" y="3137600"/>
            <a:ext cx="38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165993">
            <a:off x="697470" y="1271661"/>
            <a:ext cx="4250164" cy="3255160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8573963">
            <a:off x="7391527" y="-942485"/>
            <a:ext cx="3694356" cy="282947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8674922">
            <a:off x="7141770" y="-524177"/>
            <a:ext cx="3032825" cy="1585201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2700000">
            <a:off x="-1202088" y="4085920"/>
            <a:ext cx="3032834" cy="1585126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 rot="-2373911">
            <a:off x="5241263" y="3096307"/>
            <a:ext cx="5023015" cy="262613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 rot="-10628239" flipH="1">
            <a:off x="6324069" y="3117475"/>
            <a:ext cx="3981880" cy="3049684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084250" y="1797300"/>
            <a:ext cx="4555500" cy="11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1084250" y="2916900"/>
            <a:ext cx="45555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600">
                <a:solidFill>
                  <a:schemeClr val="accent4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/>
          <p:nvPr/>
        </p:nvSpPr>
        <p:spPr>
          <a:xfrm rot="10025340">
            <a:off x="-1390635" y="-1043603"/>
            <a:ext cx="5022595" cy="2625993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 rot="5555489" flipH="1">
            <a:off x="-2706618" y="-186241"/>
            <a:ext cx="5023130" cy="2626233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4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731381" y="2766700"/>
            <a:ext cx="1676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2"/>
          </p:nvPr>
        </p:nvSpPr>
        <p:spPr>
          <a:xfrm>
            <a:off x="2739350" y="2766700"/>
            <a:ext cx="1676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3"/>
          </p:nvPr>
        </p:nvSpPr>
        <p:spPr>
          <a:xfrm>
            <a:off x="4728256" y="2766700"/>
            <a:ext cx="1676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6736219" y="2766700"/>
            <a:ext cx="1676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hasCustomPrompt="1"/>
          </p:nvPr>
        </p:nvSpPr>
        <p:spPr>
          <a:xfrm>
            <a:off x="1216703" y="2104147"/>
            <a:ext cx="6342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5"/>
          </p:nvPr>
        </p:nvSpPr>
        <p:spPr>
          <a:xfrm>
            <a:off x="731381" y="3277508"/>
            <a:ext cx="16764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6"/>
          </p:nvPr>
        </p:nvSpPr>
        <p:spPr>
          <a:xfrm>
            <a:off x="2739350" y="3277508"/>
            <a:ext cx="16764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7"/>
          </p:nvPr>
        </p:nvSpPr>
        <p:spPr>
          <a:xfrm>
            <a:off x="4728256" y="3277508"/>
            <a:ext cx="16764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8"/>
          </p:nvPr>
        </p:nvSpPr>
        <p:spPr>
          <a:xfrm>
            <a:off x="6736219" y="3277508"/>
            <a:ext cx="16764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3260453" y="2104147"/>
            <a:ext cx="6342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5249353" y="2104147"/>
            <a:ext cx="6342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4" hasCustomPrompt="1"/>
          </p:nvPr>
        </p:nvSpPr>
        <p:spPr>
          <a:xfrm>
            <a:off x="7257328" y="2104147"/>
            <a:ext cx="6342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/>
          <p:nvPr/>
        </p:nvSpPr>
        <p:spPr>
          <a:xfrm rot="9944331" flipH="1">
            <a:off x="-2067704" y="-1622530"/>
            <a:ext cx="4455395" cy="341234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 rot="-2226037" flipH="1">
            <a:off x="7547671" y="3193840"/>
            <a:ext cx="3694356" cy="282947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 rot="6115943" flipH="1">
            <a:off x="-1769459" y="-124915"/>
            <a:ext cx="3858900" cy="2017405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-2125078" flipH="1">
            <a:off x="7081364" y="4106154"/>
            <a:ext cx="3032825" cy="1585201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solidFill>
          <a:schemeClr val="accent4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 rot="10025340">
            <a:off x="-1186935" y="-869003"/>
            <a:ext cx="5022595" cy="2625993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713225" y="1733550"/>
            <a:ext cx="3607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 rot="-2920276">
            <a:off x="5919729" y="2746382"/>
            <a:ext cx="5022077" cy="2625580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713225" y="2284950"/>
            <a:ext cx="3607500" cy="11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/>
          <p:nvPr/>
        </p:nvSpPr>
        <p:spPr>
          <a:xfrm rot="10450360">
            <a:off x="4516308" y="1981871"/>
            <a:ext cx="8168796" cy="4270857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 rot="-607429">
            <a:off x="-1580869" y="-1740220"/>
            <a:ext cx="5022444" cy="262584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">
    <p:bg>
      <p:bgPr>
        <a:solidFill>
          <a:schemeClr val="accent4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4823275" y="1733550"/>
            <a:ext cx="3607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4823275" y="2284950"/>
            <a:ext cx="3607500" cy="11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/>
          <p:nvPr/>
        </p:nvSpPr>
        <p:spPr>
          <a:xfrm rot="-10025340" flipH="1">
            <a:off x="5875696" y="-869003"/>
            <a:ext cx="5022595" cy="2625993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 rot="2180953" flipH="1">
            <a:off x="-1797801" y="2966450"/>
            <a:ext cx="5022048" cy="262564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-10450350" flipH="1">
            <a:off x="-1932472" y="2589726"/>
            <a:ext cx="6463272" cy="3379083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 rot="607429" flipH="1">
            <a:off x="6269782" y="-1740220"/>
            <a:ext cx="5022444" cy="262584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">
    <p:bg>
      <p:bgPr>
        <a:solidFill>
          <a:schemeClr val="accent4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4917525" y="2197500"/>
            <a:ext cx="3312300" cy="16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2150" y="1377500"/>
            <a:ext cx="3859800" cy="31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4672163" y="1377500"/>
            <a:ext cx="3757800" cy="31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/>
          <p:nvPr/>
        </p:nvSpPr>
        <p:spPr>
          <a:xfrm rot="187509" flipH="1">
            <a:off x="6012639" y="3612986"/>
            <a:ext cx="4455271" cy="3412250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 rot="8312898" flipH="1">
            <a:off x="-2063818" y="-759868"/>
            <a:ext cx="3694292" cy="2829423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 rot="-5400476" flipH="1">
            <a:off x="7395096" y="2684962"/>
            <a:ext cx="3858884" cy="201759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/>
          <p:nvPr/>
        </p:nvSpPr>
        <p:spPr>
          <a:xfrm rot="8796068" flipH="1">
            <a:off x="-19194" y="-848607"/>
            <a:ext cx="3032819" cy="1585355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9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712150" y="3545901"/>
            <a:ext cx="22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2"/>
          </p:nvPr>
        </p:nvSpPr>
        <p:spPr>
          <a:xfrm>
            <a:off x="712150" y="3339194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3424650" y="3545901"/>
            <a:ext cx="22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"/>
          </p:nvPr>
        </p:nvSpPr>
        <p:spPr>
          <a:xfrm>
            <a:off x="3424650" y="3339194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6137150" y="3545901"/>
            <a:ext cx="22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6"/>
          </p:nvPr>
        </p:nvSpPr>
        <p:spPr>
          <a:xfrm>
            <a:off x="6137150" y="3339194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7"/>
          </p:nvPr>
        </p:nvSpPr>
        <p:spPr>
          <a:xfrm>
            <a:off x="2067450" y="2194126"/>
            <a:ext cx="22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8"/>
          </p:nvPr>
        </p:nvSpPr>
        <p:spPr>
          <a:xfrm>
            <a:off x="2067450" y="1987419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9"/>
          </p:nvPr>
        </p:nvSpPr>
        <p:spPr>
          <a:xfrm>
            <a:off x="4779950" y="2194126"/>
            <a:ext cx="22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3"/>
          </p:nvPr>
        </p:nvSpPr>
        <p:spPr>
          <a:xfrm>
            <a:off x="4779950" y="1987419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/>
          <p:nvPr/>
        </p:nvSpPr>
        <p:spPr>
          <a:xfrm rot="-187509">
            <a:off x="-1409732" y="3927824"/>
            <a:ext cx="4455271" cy="3412250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 rot="-8748623">
            <a:off x="7569478" y="-879783"/>
            <a:ext cx="3694269" cy="282940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/>
          <p:nvPr/>
        </p:nvSpPr>
        <p:spPr>
          <a:xfrm rot="5400476">
            <a:off x="-2071789" y="2563950"/>
            <a:ext cx="3858884" cy="201759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/>
          <p:nvPr/>
        </p:nvSpPr>
        <p:spPr>
          <a:xfrm rot="-8796068">
            <a:off x="7111542" y="-801457"/>
            <a:ext cx="3032819" cy="1585355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solidFill>
          <a:schemeClr val="accent4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712150" y="2875255"/>
            <a:ext cx="22947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3423572" y="2875263"/>
            <a:ext cx="22947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3"/>
          </p:nvPr>
        </p:nvSpPr>
        <p:spPr>
          <a:xfrm>
            <a:off x="712150" y="2668543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4"/>
          </p:nvPr>
        </p:nvSpPr>
        <p:spPr>
          <a:xfrm>
            <a:off x="3423572" y="2668543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5"/>
          </p:nvPr>
        </p:nvSpPr>
        <p:spPr>
          <a:xfrm>
            <a:off x="6139299" y="2875263"/>
            <a:ext cx="22947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6"/>
          </p:nvPr>
        </p:nvSpPr>
        <p:spPr>
          <a:xfrm>
            <a:off x="6139299" y="2668543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/>
          <p:nvPr/>
        </p:nvSpPr>
        <p:spPr>
          <a:xfrm rot="9944331" flipH="1">
            <a:off x="-1806329" y="-1680130"/>
            <a:ext cx="4455395" cy="341234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/>
          <p:nvPr/>
        </p:nvSpPr>
        <p:spPr>
          <a:xfrm rot="-2226037" flipH="1">
            <a:off x="7472371" y="3193840"/>
            <a:ext cx="3694356" cy="282947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 rot="4896911" flipH="1">
            <a:off x="-1988281" y="348382"/>
            <a:ext cx="3858984" cy="2017507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/>
          <p:nvPr/>
        </p:nvSpPr>
        <p:spPr>
          <a:xfrm rot="-1692794" flipH="1">
            <a:off x="6810240" y="4246741"/>
            <a:ext cx="3032841" cy="1585201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">
    <p:bg>
      <p:bgPr>
        <a:solidFill>
          <a:schemeClr val="accent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2176250" y="2193300"/>
            <a:ext cx="2180100" cy="2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2"/>
          </p:nvPr>
        </p:nvSpPr>
        <p:spPr>
          <a:xfrm>
            <a:off x="4787651" y="2193300"/>
            <a:ext cx="2180100" cy="2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3"/>
          </p:nvPr>
        </p:nvSpPr>
        <p:spPr>
          <a:xfrm>
            <a:off x="2193050" y="2415727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4"/>
          </p:nvPr>
        </p:nvSpPr>
        <p:spPr>
          <a:xfrm>
            <a:off x="4787651" y="2415727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5"/>
          </p:nvPr>
        </p:nvSpPr>
        <p:spPr>
          <a:xfrm>
            <a:off x="2176250" y="3619649"/>
            <a:ext cx="2180100" cy="2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6"/>
          </p:nvPr>
        </p:nvSpPr>
        <p:spPr>
          <a:xfrm>
            <a:off x="4787651" y="3619649"/>
            <a:ext cx="2180100" cy="2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7"/>
          </p:nvPr>
        </p:nvSpPr>
        <p:spPr>
          <a:xfrm>
            <a:off x="2176250" y="3840926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8"/>
          </p:nvPr>
        </p:nvSpPr>
        <p:spPr>
          <a:xfrm>
            <a:off x="4787651" y="3840926"/>
            <a:ext cx="21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/>
          <p:nvPr/>
        </p:nvSpPr>
        <p:spPr>
          <a:xfrm rot="10089818" flipH="1">
            <a:off x="-1340789" y="-1417227"/>
            <a:ext cx="4455331" cy="341229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 rot="-2226037" flipH="1">
            <a:off x="7199871" y="2661715"/>
            <a:ext cx="3694356" cy="282947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 rot="4896911" flipH="1">
            <a:off x="-2060940" y="423698"/>
            <a:ext cx="3858984" cy="201755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 rot="-1692794" flipH="1">
            <a:off x="6824765" y="4111141"/>
            <a:ext cx="3032841" cy="1585201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6974589">
            <a:off x="-1312382" y="-1025849"/>
            <a:ext cx="2646817" cy="1957101"/>
          </a:xfrm>
          <a:custGeom>
            <a:avLst/>
            <a:gdLst/>
            <a:ahLst/>
            <a:cxnLst/>
            <a:rect l="l" t="t" r="r" b="b"/>
            <a:pathLst>
              <a:path w="48898" h="36156" extrusionOk="0">
                <a:moveTo>
                  <a:pt x="14602" y="1"/>
                </a:moveTo>
                <a:cubicBezTo>
                  <a:pt x="8992" y="1"/>
                  <a:pt x="3979" y="4297"/>
                  <a:pt x="1831" y="9310"/>
                </a:cubicBezTo>
                <a:cubicBezTo>
                  <a:pt x="359" y="12772"/>
                  <a:pt x="1" y="16412"/>
                  <a:pt x="677" y="20072"/>
                </a:cubicBezTo>
                <a:cubicBezTo>
                  <a:pt x="1254" y="23315"/>
                  <a:pt x="2587" y="26259"/>
                  <a:pt x="4934" y="28726"/>
                </a:cubicBezTo>
                <a:cubicBezTo>
                  <a:pt x="7142" y="31033"/>
                  <a:pt x="9768" y="32664"/>
                  <a:pt x="12633" y="33997"/>
                </a:cubicBezTo>
                <a:cubicBezTo>
                  <a:pt x="15996" y="35541"/>
                  <a:pt x="19518" y="36155"/>
                  <a:pt x="23135" y="36155"/>
                </a:cubicBezTo>
                <a:cubicBezTo>
                  <a:pt x="23946" y="36155"/>
                  <a:pt x="24763" y="36124"/>
                  <a:pt x="25583" y="36066"/>
                </a:cubicBezTo>
                <a:cubicBezTo>
                  <a:pt x="32744" y="35589"/>
                  <a:pt x="40204" y="33202"/>
                  <a:pt x="44779" y="27353"/>
                </a:cubicBezTo>
                <a:cubicBezTo>
                  <a:pt x="47843" y="23434"/>
                  <a:pt x="48897" y="17745"/>
                  <a:pt x="47067" y="13209"/>
                </a:cubicBezTo>
                <a:cubicBezTo>
                  <a:pt x="46212" y="11101"/>
                  <a:pt x="44739" y="9251"/>
                  <a:pt x="42531" y="7958"/>
                </a:cubicBezTo>
                <a:cubicBezTo>
                  <a:pt x="40920" y="7003"/>
                  <a:pt x="39070" y="6446"/>
                  <a:pt x="37200" y="6446"/>
                </a:cubicBezTo>
                <a:cubicBezTo>
                  <a:pt x="35529" y="6446"/>
                  <a:pt x="33997" y="6963"/>
                  <a:pt x="32525" y="7739"/>
                </a:cubicBezTo>
                <a:cubicBezTo>
                  <a:pt x="31656" y="8189"/>
                  <a:pt x="30786" y="8452"/>
                  <a:pt x="29920" y="8452"/>
                </a:cubicBezTo>
                <a:cubicBezTo>
                  <a:pt x="29061" y="8452"/>
                  <a:pt x="28205" y="8194"/>
                  <a:pt x="27353" y="7600"/>
                </a:cubicBezTo>
                <a:cubicBezTo>
                  <a:pt x="26160" y="6764"/>
                  <a:pt x="25205" y="5690"/>
                  <a:pt x="24230" y="4636"/>
                </a:cubicBezTo>
                <a:cubicBezTo>
                  <a:pt x="23792" y="4098"/>
                  <a:pt x="20391" y="20"/>
                  <a:pt x="146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hasCustomPrompt="1"/>
          </p:nvPr>
        </p:nvSpPr>
        <p:spPr>
          <a:xfrm>
            <a:off x="615325" y="749550"/>
            <a:ext cx="1653300" cy="11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2"/>
          </p:nvPr>
        </p:nvSpPr>
        <p:spPr>
          <a:xfrm>
            <a:off x="713225" y="1869150"/>
            <a:ext cx="3582600" cy="152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3225" y="3482750"/>
            <a:ext cx="38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bg>
      <p:bgPr>
        <a:solidFill>
          <a:schemeClr val="accent4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subTitle" idx="1"/>
          </p:nvPr>
        </p:nvSpPr>
        <p:spPr>
          <a:xfrm>
            <a:off x="713275" y="3568229"/>
            <a:ext cx="2132400" cy="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2"/>
          </p:nvPr>
        </p:nvSpPr>
        <p:spPr>
          <a:xfrm>
            <a:off x="3505813" y="3568229"/>
            <a:ext cx="2132400" cy="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3"/>
          </p:nvPr>
        </p:nvSpPr>
        <p:spPr>
          <a:xfrm>
            <a:off x="6298375" y="3568229"/>
            <a:ext cx="2132400" cy="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4"/>
          </p:nvPr>
        </p:nvSpPr>
        <p:spPr>
          <a:xfrm>
            <a:off x="713275" y="3807275"/>
            <a:ext cx="21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5"/>
          </p:nvPr>
        </p:nvSpPr>
        <p:spPr>
          <a:xfrm>
            <a:off x="3505813" y="3807275"/>
            <a:ext cx="21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6"/>
          </p:nvPr>
        </p:nvSpPr>
        <p:spPr>
          <a:xfrm>
            <a:off x="6298375" y="3807275"/>
            <a:ext cx="21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7"/>
          </p:nvPr>
        </p:nvSpPr>
        <p:spPr>
          <a:xfrm>
            <a:off x="713275" y="1924056"/>
            <a:ext cx="2132400" cy="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8"/>
          </p:nvPr>
        </p:nvSpPr>
        <p:spPr>
          <a:xfrm>
            <a:off x="3505813" y="1924056"/>
            <a:ext cx="2132400" cy="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9"/>
          </p:nvPr>
        </p:nvSpPr>
        <p:spPr>
          <a:xfrm>
            <a:off x="6298375" y="1924056"/>
            <a:ext cx="2132400" cy="3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3"/>
          </p:nvPr>
        </p:nvSpPr>
        <p:spPr>
          <a:xfrm>
            <a:off x="713275" y="2163102"/>
            <a:ext cx="21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4"/>
          </p:nvPr>
        </p:nvSpPr>
        <p:spPr>
          <a:xfrm>
            <a:off x="3505813" y="2163102"/>
            <a:ext cx="21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15"/>
          </p:nvPr>
        </p:nvSpPr>
        <p:spPr>
          <a:xfrm>
            <a:off x="6298375" y="2163102"/>
            <a:ext cx="213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1"/>
          <p:cNvSpPr/>
          <p:nvPr/>
        </p:nvSpPr>
        <p:spPr>
          <a:xfrm rot="10800000">
            <a:off x="5500518" y="-2092179"/>
            <a:ext cx="4455477" cy="341240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 rot="2446038">
            <a:off x="-1996392" y="3193946"/>
            <a:ext cx="3694065" cy="282924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 rot="-6476741">
            <a:off x="7063944" y="24013"/>
            <a:ext cx="3859058" cy="2017703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 rot="1697676">
            <a:off x="-803137" y="4420846"/>
            <a:ext cx="3032729" cy="158540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3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1668250" y="3391199"/>
            <a:ext cx="22947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2"/>
          </p:nvPr>
        </p:nvSpPr>
        <p:spPr>
          <a:xfrm>
            <a:off x="5062808" y="3391209"/>
            <a:ext cx="22947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3"/>
          </p:nvPr>
        </p:nvSpPr>
        <p:spPr>
          <a:xfrm>
            <a:off x="1668238" y="3184494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4"/>
          </p:nvPr>
        </p:nvSpPr>
        <p:spPr>
          <a:xfrm>
            <a:off x="5062813" y="3184494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191" name="Google Shape;191;p22"/>
          <p:cNvSpPr/>
          <p:nvPr/>
        </p:nvSpPr>
        <p:spPr>
          <a:xfrm rot="9944331" flipH="1">
            <a:off x="-1806329" y="-1680130"/>
            <a:ext cx="4455395" cy="341234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 rot="-2226037" flipH="1">
            <a:off x="7472371" y="3193840"/>
            <a:ext cx="3694356" cy="282947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 rot="4896911" flipH="1">
            <a:off x="-1988281" y="348382"/>
            <a:ext cx="3858984" cy="2017507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6914152" y="4044759"/>
            <a:ext cx="3033240" cy="1585123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 idx="5" hasCustomPrompt="1"/>
          </p:nvPr>
        </p:nvSpPr>
        <p:spPr>
          <a:xfrm>
            <a:off x="1668238" y="2797144"/>
            <a:ext cx="22947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22"/>
          <p:cNvSpPr txBox="1">
            <a:spLocks noGrp="1"/>
          </p:cNvSpPr>
          <p:nvPr>
            <p:ph type="title" idx="6" hasCustomPrompt="1"/>
          </p:nvPr>
        </p:nvSpPr>
        <p:spPr>
          <a:xfrm>
            <a:off x="5062813" y="2797144"/>
            <a:ext cx="22947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3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708750" y="3151050"/>
            <a:ext cx="22947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2"/>
          </p:nvPr>
        </p:nvSpPr>
        <p:spPr>
          <a:xfrm>
            <a:off x="3424647" y="3151058"/>
            <a:ext cx="22947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3"/>
          </p:nvPr>
        </p:nvSpPr>
        <p:spPr>
          <a:xfrm>
            <a:off x="708750" y="2944344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4"/>
          </p:nvPr>
        </p:nvSpPr>
        <p:spPr>
          <a:xfrm>
            <a:off x="3424647" y="2944344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body" idx="5"/>
          </p:nvPr>
        </p:nvSpPr>
        <p:spPr>
          <a:xfrm>
            <a:off x="6140557" y="3151058"/>
            <a:ext cx="22947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6"/>
          </p:nvPr>
        </p:nvSpPr>
        <p:spPr>
          <a:xfrm>
            <a:off x="6140557" y="2944344"/>
            <a:ext cx="2294700" cy="3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swald Medium"/>
              <a:buNone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Medium"/>
              <a:buNone/>
              <a:defRPr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205" name="Google Shape;205;p23"/>
          <p:cNvSpPr/>
          <p:nvPr/>
        </p:nvSpPr>
        <p:spPr>
          <a:xfrm rot="-9944331">
            <a:off x="6758889" y="-1793830"/>
            <a:ext cx="4455395" cy="341234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 rot="2226037">
            <a:off x="-2012923" y="3233965"/>
            <a:ext cx="3694356" cy="282947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 rot="-4896911">
            <a:off x="7303176" y="392882"/>
            <a:ext cx="3858984" cy="2017507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3"/>
          <p:cNvSpPr/>
          <p:nvPr/>
        </p:nvSpPr>
        <p:spPr>
          <a:xfrm flipH="1">
            <a:off x="-760137" y="4210809"/>
            <a:ext cx="3033240" cy="1585123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 idx="7" hasCustomPrompt="1"/>
          </p:nvPr>
        </p:nvSpPr>
        <p:spPr>
          <a:xfrm>
            <a:off x="708750" y="2556994"/>
            <a:ext cx="22947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8" hasCustomPrompt="1"/>
          </p:nvPr>
        </p:nvSpPr>
        <p:spPr>
          <a:xfrm>
            <a:off x="3424647" y="2556994"/>
            <a:ext cx="22947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23"/>
          <p:cNvSpPr txBox="1">
            <a:spLocks noGrp="1"/>
          </p:cNvSpPr>
          <p:nvPr>
            <p:ph type="title" idx="9" hasCustomPrompt="1"/>
          </p:nvPr>
        </p:nvSpPr>
        <p:spPr>
          <a:xfrm>
            <a:off x="6140557" y="2556994"/>
            <a:ext cx="2294700" cy="4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3_1">
    <p:bg>
      <p:bgPr>
        <a:solidFill>
          <a:schemeClr val="lt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 hasCustomPrompt="1"/>
          </p:nvPr>
        </p:nvSpPr>
        <p:spPr>
          <a:xfrm>
            <a:off x="713225" y="534925"/>
            <a:ext cx="41088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713225" y="1167450"/>
            <a:ext cx="41088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600">
                <a:solidFill>
                  <a:schemeClr val="accent4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title" idx="2" hasCustomPrompt="1"/>
          </p:nvPr>
        </p:nvSpPr>
        <p:spPr>
          <a:xfrm>
            <a:off x="2517600" y="2040838"/>
            <a:ext cx="41088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3"/>
          </p:nvPr>
        </p:nvSpPr>
        <p:spPr>
          <a:xfrm>
            <a:off x="2517600" y="2673363"/>
            <a:ext cx="41088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600">
                <a:solidFill>
                  <a:schemeClr val="accent4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 idx="4" hasCustomPrompt="1"/>
          </p:nvPr>
        </p:nvSpPr>
        <p:spPr>
          <a:xfrm>
            <a:off x="4321985" y="3546775"/>
            <a:ext cx="41088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24"/>
          <p:cNvSpPr txBox="1">
            <a:spLocks noGrp="1"/>
          </p:cNvSpPr>
          <p:nvPr>
            <p:ph type="body" idx="5"/>
          </p:nvPr>
        </p:nvSpPr>
        <p:spPr>
          <a:xfrm>
            <a:off x="4321985" y="4179300"/>
            <a:ext cx="41088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600">
                <a:solidFill>
                  <a:schemeClr val="accent4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4"/>
          <p:cNvSpPr/>
          <p:nvPr/>
        </p:nvSpPr>
        <p:spPr>
          <a:xfrm rot="710146">
            <a:off x="-533640" y="2957246"/>
            <a:ext cx="3917115" cy="3000081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 rot="-8100000">
            <a:off x="7146770" y="56588"/>
            <a:ext cx="3694187" cy="282934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 rot="4779197">
            <a:off x="-1635247" y="2055281"/>
            <a:ext cx="3859113" cy="2017689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/>
          <p:nvPr/>
        </p:nvSpPr>
        <p:spPr>
          <a:xfrm rot="-9107409">
            <a:off x="6106756" y="-393612"/>
            <a:ext cx="3855060" cy="2014989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 rot="10420591">
            <a:off x="6879352" y="-1861558"/>
            <a:ext cx="4455258" cy="3412240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/>
          <p:nvPr/>
        </p:nvSpPr>
        <p:spPr>
          <a:xfrm rot="1723758">
            <a:off x="-1819632" y="3409308"/>
            <a:ext cx="3694283" cy="2829416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5"/>
          <p:cNvSpPr/>
          <p:nvPr/>
        </p:nvSpPr>
        <p:spPr>
          <a:xfrm rot="-5730414">
            <a:off x="7408914" y="256617"/>
            <a:ext cx="3859060" cy="201767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5"/>
          <p:cNvSpPr/>
          <p:nvPr/>
        </p:nvSpPr>
        <p:spPr>
          <a:xfrm rot="7452481">
            <a:off x="-1151719" y="-473012"/>
            <a:ext cx="3033200" cy="1585230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5"/>
          <p:cNvSpPr/>
          <p:nvPr/>
        </p:nvSpPr>
        <p:spPr>
          <a:xfrm rot="1692794">
            <a:off x="-679150" y="4355491"/>
            <a:ext cx="3032841" cy="1585201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5"/>
          <p:cNvSpPr/>
          <p:nvPr/>
        </p:nvSpPr>
        <p:spPr>
          <a:xfrm rot="7853813">
            <a:off x="-1819621" y="-1795974"/>
            <a:ext cx="3694263" cy="2829401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 rot="-2447509">
            <a:off x="7212689" y="4031395"/>
            <a:ext cx="3033075" cy="1585254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5"/>
          <p:cNvSpPr/>
          <p:nvPr/>
        </p:nvSpPr>
        <p:spPr>
          <a:xfrm rot="-2046284">
            <a:off x="7026625" y="4173511"/>
            <a:ext cx="3694226" cy="282937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6"/>
          <p:cNvSpPr/>
          <p:nvPr/>
        </p:nvSpPr>
        <p:spPr>
          <a:xfrm rot="-187509">
            <a:off x="-1409732" y="3927824"/>
            <a:ext cx="4455271" cy="3412250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6"/>
          <p:cNvSpPr/>
          <p:nvPr/>
        </p:nvSpPr>
        <p:spPr>
          <a:xfrm rot="-8748623">
            <a:off x="7569478" y="-879783"/>
            <a:ext cx="3694269" cy="282940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/>
          <p:nvPr/>
        </p:nvSpPr>
        <p:spPr>
          <a:xfrm rot="5400476">
            <a:off x="-2071789" y="2563950"/>
            <a:ext cx="3858884" cy="201759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/>
          <p:nvPr/>
        </p:nvSpPr>
        <p:spPr>
          <a:xfrm rot="-8796068">
            <a:off x="7111542" y="-801457"/>
            <a:ext cx="3032819" cy="1585355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 rot="10800000" flipH="1">
            <a:off x="-1613476" y="-2005504"/>
            <a:ext cx="4455477" cy="341240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"/>
          <p:cNvSpPr/>
          <p:nvPr/>
        </p:nvSpPr>
        <p:spPr>
          <a:xfrm rot="-2446038" flipH="1">
            <a:off x="7679996" y="2934683"/>
            <a:ext cx="3694065" cy="282924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7"/>
          <p:cNvSpPr/>
          <p:nvPr/>
        </p:nvSpPr>
        <p:spPr>
          <a:xfrm rot="5225213" flipH="1">
            <a:off x="-1876824" y="-915154"/>
            <a:ext cx="3859062" cy="2017717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7"/>
          <p:cNvSpPr/>
          <p:nvPr/>
        </p:nvSpPr>
        <p:spPr>
          <a:xfrm rot="-1697676" flipH="1">
            <a:off x="6974190" y="4417396"/>
            <a:ext cx="3032729" cy="158540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/>
          <p:nvPr/>
        </p:nvSpPr>
        <p:spPr>
          <a:xfrm rot="10800000" flipH="1">
            <a:off x="-2021926" y="-2127779"/>
            <a:ext cx="4455477" cy="341240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8"/>
          <p:cNvSpPr/>
          <p:nvPr/>
        </p:nvSpPr>
        <p:spPr>
          <a:xfrm rot="-2446038" flipH="1">
            <a:off x="7715996" y="3087083"/>
            <a:ext cx="3694065" cy="282924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8"/>
          <p:cNvSpPr/>
          <p:nvPr/>
        </p:nvSpPr>
        <p:spPr>
          <a:xfrm rot="4676309" flipH="1">
            <a:off x="-1994080" y="-728481"/>
            <a:ext cx="3859109" cy="2017635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/>
          <p:nvPr/>
        </p:nvSpPr>
        <p:spPr>
          <a:xfrm rot="-1697676" flipH="1">
            <a:off x="7126590" y="4569796"/>
            <a:ext cx="3032729" cy="158540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28"/>
          <p:cNvSpPr/>
          <p:nvPr/>
        </p:nvSpPr>
        <p:spPr>
          <a:xfrm rot="2558072" flipH="1">
            <a:off x="-1144907" y="4112919"/>
            <a:ext cx="3213552" cy="168019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/>
          <p:nvPr/>
        </p:nvSpPr>
        <p:spPr>
          <a:xfrm rot="511705" flipH="1">
            <a:off x="-1368852" y="4220775"/>
            <a:ext cx="3859342" cy="201740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8"/>
          <p:cNvSpPr/>
          <p:nvPr/>
        </p:nvSpPr>
        <p:spPr>
          <a:xfrm rot="-8242092" flipH="1">
            <a:off x="6663958" y="-882519"/>
            <a:ext cx="3859144" cy="2017501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"/>
          <p:cNvSpPr/>
          <p:nvPr/>
        </p:nvSpPr>
        <p:spPr>
          <a:xfrm rot="-10288295" flipH="1">
            <a:off x="6446718" y="-1073558"/>
            <a:ext cx="3859342" cy="201740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7_1">
    <p:bg>
      <p:bgPr>
        <a:solidFill>
          <a:schemeClr val="lt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/>
          <p:nvPr/>
        </p:nvSpPr>
        <p:spPr>
          <a:xfrm rot="10800000" flipH="1">
            <a:off x="-1765876" y="-2150379"/>
            <a:ext cx="4455477" cy="341240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9"/>
          <p:cNvSpPr/>
          <p:nvPr/>
        </p:nvSpPr>
        <p:spPr>
          <a:xfrm rot="-2446038" flipH="1">
            <a:off x="7618096" y="2821058"/>
            <a:ext cx="3694065" cy="282924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9"/>
          <p:cNvSpPr/>
          <p:nvPr/>
        </p:nvSpPr>
        <p:spPr>
          <a:xfrm rot="4676309" flipH="1">
            <a:off x="-1829080" y="-259731"/>
            <a:ext cx="3859109" cy="2017635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9"/>
          <p:cNvSpPr/>
          <p:nvPr/>
        </p:nvSpPr>
        <p:spPr>
          <a:xfrm rot="-1697676" flipH="1">
            <a:off x="7077177" y="4004996"/>
            <a:ext cx="3032729" cy="158540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0">
    <p:bg>
      <p:bgPr>
        <a:solidFill>
          <a:schemeClr val="lt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 rot="-2174872" flipH="1">
            <a:off x="5820653" y="3742338"/>
            <a:ext cx="3859219" cy="2017654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/>
          <p:nvPr/>
        </p:nvSpPr>
        <p:spPr>
          <a:xfrm rot="-10420591" flipH="1">
            <a:off x="-1761134" y="-1549083"/>
            <a:ext cx="4455258" cy="3412240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0"/>
          <p:cNvSpPr/>
          <p:nvPr/>
        </p:nvSpPr>
        <p:spPr>
          <a:xfrm rot="-1745609" flipH="1">
            <a:off x="6264253" y="2568119"/>
            <a:ext cx="4455157" cy="341216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1"/>
          </p:nvPr>
        </p:nvSpPr>
        <p:spPr>
          <a:xfrm>
            <a:off x="713225" y="1262100"/>
            <a:ext cx="5243700" cy="20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713225" y="3498200"/>
            <a:ext cx="4848000" cy="5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8" name="Google Shape;268;p30"/>
          <p:cNvSpPr/>
          <p:nvPr/>
        </p:nvSpPr>
        <p:spPr>
          <a:xfrm rot="5730414" flipH="1">
            <a:off x="-2161610" y="294080"/>
            <a:ext cx="3859060" cy="201767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4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211650"/>
            <a:ext cx="7717800" cy="33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-9944331">
            <a:off x="6809014" y="-1773155"/>
            <a:ext cx="4455395" cy="341234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2226037">
            <a:off x="-2000123" y="3324715"/>
            <a:ext cx="3694356" cy="282947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-6115943">
            <a:off x="7031963" y="-187427"/>
            <a:ext cx="3858900" cy="2017405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rot="2125078">
            <a:off x="-1565084" y="4045904"/>
            <a:ext cx="3032825" cy="1585201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bg>
      <p:bgPr>
        <a:solidFill>
          <a:schemeClr val="accent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ctrTitle"/>
          </p:nvPr>
        </p:nvSpPr>
        <p:spPr>
          <a:xfrm>
            <a:off x="714900" y="1052372"/>
            <a:ext cx="3209400" cy="9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body" idx="1"/>
          </p:nvPr>
        </p:nvSpPr>
        <p:spPr>
          <a:xfrm>
            <a:off x="714900" y="2329633"/>
            <a:ext cx="3209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714900" y="3457550"/>
            <a:ext cx="35475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and illustrations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1"/>
          <p:cNvSpPr/>
          <p:nvPr/>
        </p:nvSpPr>
        <p:spPr>
          <a:xfrm rot="-10420591" flipH="1">
            <a:off x="-1761134" y="-1549083"/>
            <a:ext cx="4455258" cy="3412240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1"/>
          <p:cNvSpPr/>
          <p:nvPr/>
        </p:nvSpPr>
        <p:spPr>
          <a:xfrm rot="8100000" flipH="1">
            <a:off x="4192189" y="897173"/>
            <a:ext cx="6677231" cy="511402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1"/>
          <p:cNvSpPr/>
          <p:nvPr/>
        </p:nvSpPr>
        <p:spPr>
          <a:xfrm rot="-3340177" flipH="1">
            <a:off x="6932295" y="3422734"/>
            <a:ext cx="3859468" cy="2017733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1"/>
          <p:cNvSpPr/>
          <p:nvPr/>
        </p:nvSpPr>
        <p:spPr>
          <a:xfrm rot="5730414" flipH="1">
            <a:off x="-2161610" y="294080"/>
            <a:ext cx="3859060" cy="201767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solidFill>
          <a:schemeClr val="lt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/>
          <p:nvPr/>
        </p:nvSpPr>
        <p:spPr>
          <a:xfrm rot="-2174872" flipH="1">
            <a:off x="5820653" y="3742338"/>
            <a:ext cx="3859219" cy="2017654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2"/>
          <p:cNvSpPr/>
          <p:nvPr/>
        </p:nvSpPr>
        <p:spPr>
          <a:xfrm rot="-10420591" flipH="1">
            <a:off x="-1761134" y="-1549083"/>
            <a:ext cx="4455258" cy="3412240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2"/>
          <p:cNvSpPr/>
          <p:nvPr/>
        </p:nvSpPr>
        <p:spPr>
          <a:xfrm rot="-1745609" flipH="1">
            <a:off x="6264253" y="2568119"/>
            <a:ext cx="4455157" cy="341216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2"/>
          <p:cNvSpPr/>
          <p:nvPr/>
        </p:nvSpPr>
        <p:spPr>
          <a:xfrm rot="5730414" flipH="1">
            <a:off x="-2161610" y="294080"/>
            <a:ext cx="3859060" cy="201767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solidFill>
          <a:schemeClr val="accent4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/>
          <p:nvPr/>
        </p:nvSpPr>
        <p:spPr>
          <a:xfrm rot="10800000" flipH="1">
            <a:off x="-2021926" y="-2127779"/>
            <a:ext cx="4455477" cy="341240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rot="-2446038" flipH="1">
            <a:off x="7715996" y="3087083"/>
            <a:ext cx="3694065" cy="282924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3"/>
          <p:cNvSpPr/>
          <p:nvPr/>
        </p:nvSpPr>
        <p:spPr>
          <a:xfrm rot="4676309" flipH="1">
            <a:off x="-1994080" y="-728481"/>
            <a:ext cx="3859109" cy="2017635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3"/>
          <p:cNvSpPr/>
          <p:nvPr/>
        </p:nvSpPr>
        <p:spPr>
          <a:xfrm rot="-1697676" flipH="1">
            <a:off x="7126590" y="4569796"/>
            <a:ext cx="3032729" cy="158540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3"/>
          <p:cNvSpPr/>
          <p:nvPr/>
        </p:nvSpPr>
        <p:spPr>
          <a:xfrm rot="2558072" flipH="1">
            <a:off x="-1144907" y="4112919"/>
            <a:ext cx="3213552" cy="168019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/>
          <p:nvPr/>
        </p:nvSpPr>
        <p:spPr>
          <a:xfrm rot="511705" flipH="1">
            <a:off x="-1368852" y="4220775"/>
            <a:ext cx="3859342" cy="201740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3"/>
          <p:cNvSpPr/>
          <p:nvPr/>
        </p:nvSpPr>
        <p:spPr>
          <a:xfrm rot="-8242092" flipH="1">
            <a:off x="6663958" y="-882519"/>
            <a:ext cx="3859144" cy="2017501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3"/>
          <p:cNvSpPr/>
          <p:nvPr/>
        </p:nvSpPr>
        <p:spPr>
          <a:xfrm rot="-10288295" flipH="1">
            <a:off x="6446718" y="-1073558"/>
            <a:ext cx="3859342" cy="201740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solidFill>
          <a:schemeClr val="lt2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/>
          <p:nvPr/>
        </p:nvSpPr>
        <p:spPr>
          <a:xfrm rot="710146">
            <a:off x="-533640" y="2957246"/>
            <a:ext cx="3917115" cy="3000081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4"/>
          <p:cNvSpPr/>
          <p:nvPr/>
        </p:nvSpPr>
        <p:spPr>
          <a:xfrm rot="-8100000">
            <a:off x="7146770" y="56588"/>
            <a:ext cx="3694187" cy="282934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4"/>
          <p:cNvSpPr/>
          <p:nvPr/>
        </p:nvSpPr>
        <p:spPr>
          <a:xfrm rot="4779197">
            <a:off x="-1635247" y="2055281"/>
            <a:ext cx="3859113" cy="2017689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 rot="-9107409">
            <a:off x="6106756" y="-393612"/>
            <a:ext cx="3855060" cy="2014989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bg>
      <p:bgPr>
        <a:solidFill>
          <a:schemeClr val="accent4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 rot="-8796068">
            <a:off x="6520992" y="-598157"/>
            <a:ext cx="3032819" cy="1585355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5"/>
          <p:cNvSpPr/>
          <p:nvPr/>
        </p:nvSpPr>
        <p:spPr>
          <a:xfrm rot="-187509">
            <a:off x="-1066832" y="3775424"/>
            <a:ext cx="4455271" cy="3412250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5"/>
          <p:cNvSpPr/>
          <p:nvPr/>
        </p:nvSpPr>
        <p:spPr>
          <a:xfrm rot="-8748623">
            <a:off x="7712353" y="-917958"/>
            <a:ext cx="3694269" cy="282940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5"/>
          <p:cNvSpPr/>
          <p:nvPr/>
        </p:nvSpPr>
        <p:spPr>
          <a:xfrm rot="5400476">
            <a:off x="-1700314" y="2611575"/>
            <a:ext cx="3858884" cy="201759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4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437150" y="2888191"/>
            <a:ext cx="2427900" cy="7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5278950" y="2888191"/>
            <a:ext cx="2427900" cy="7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3"/>
          </p:nvPr>
        </p:nvSpPr>
        <p:spPr>
          <a:xfrm>
            <a:off x="1437150" y="2588742"/>
            <a:ext cx="24279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●"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○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■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●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○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■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●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○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■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4"/>
          </p:nvPr>
        </p:nvSpPr>
        <p:spPr>
          <a:xfrm>
            <a:off x="5278950" y="2588742"/>
            <a:ext cx="24279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●"/>
              <a:defRPr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○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■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●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○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■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●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○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ua One"/>
              <a:buChar char="■"/>
              <a:defRPr sz="18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rot="-10058142">
            <a:off x="6357407" y="-1555781"/>
            <a:ext cx="3870864" cy="2964658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rot="3001040">
            <a:off x="-1966703" y="2698629"/>
            <a:ext cx="3694388" cy="282949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1692794">
            <a:off x="-992338" y="4460716"/>
            <a:ext cx="3032841" cy="1585201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 rot="7508779">
            <a:off x="-813931" y="-1950768"/>
            <a:ext cx="3694480" cy="282956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3001040">
            <a:off x="8040197" y="3530042"/>
            <a:ext cx="3694388" cy="282949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rot="7092794">
            <a:off x="-919999" y="-360003"/>
            <a:ext cx="3032841" cy="1585201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-4499940">
            <a:off x="7351783" y="604986"/>
            <a:ext cx="3032925" cy="158511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-346432">
            <a:off x="6580500" y="3986539"/>
            <a:ext cx="3033131" cy="1585152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 rot="1665924">
            <a:off x="-1716655" y="3255108"/>
            <a:ext cx="3694496" cy="282957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rot="1692794">
            <a:off x="-803200" y="4203091"/>
            <a:ext cx="3032841" cy="1585201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 rot="7293470" flipH="1">
            <a:off x="4622174" y="677750"/>
            <a:ext cx="5850492" cy="4480836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rot="-5875630">
            <a:off x="6950064" y="2634661"/>
            <a:ext cx="4455165" cy="3412168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 rot="-3599306">
            <a:off x="-1270198" y="254597"/>
            <a:ext cx="3033248" cy="1585035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 rot="8100000">
            <a:off x="-599201" y="-1191244"/>
            <a:ext cx="3205779" cy="2455276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 flipH="1">
            <a:off x="4828250" y="1579200"/>
            <a:ext cx="3607500" cy="6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 flipH="1">
            <a:off x="4828250" y="2130600"/>
            <a:ext cx="3607500" cy="14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 rot="-7328700">
            <a:off x="6590631" y="86836"/>
            <a:ext cx="3858852" cy="2017653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 rot="10075807">
            <a:off x="5637543" y="-2151595"/>
            <a:ext cx="4455683" cy="341256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10800000">
            <a:off x="-1352223" y="1689095"/>
            <a:ext cx="5644869" cy="4323351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2699572">
            <a:off x="-1235593" y="3710372"/>
            <a:ext cx="3032456" cy="1585563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rot="-8309208" flipH="1">
            <a:off x="6029206" y="-1773809"/>
            <a:ext cx="4981588" cy="3815350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 rot="4018229" flipH="1">
            <a:off x="-715643" y="1522931"/>
            <a:ext cx="4981521" cy="381529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rot="-7709707" flipH="1">
            <a:off x="6461970" y="-1088921"/>
            <a:ext cx="5023327" cy="2626355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3562350" y="1416100"/>
            <a:ext cx="4533000" cy="23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8"/>
          <p:cNvSpPr/>
          <p:nvPr/>
        </p:nvSpPr>
        <p:spPr>
          <a:xfrm rot="3079098" flipH="1">
            <a:off x="-2195738" y="3458702"/>
            <a:ext cx="5023390" cy="2626297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 rot="9472289" flipH="1">
            <a:off x="-1637648" y="-199394"/>
            <a:ext cx="3858821" cy="2017604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713100" y="2470756"/>
            <a:ext cx="3383700" cy="12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713100" y="1795538"/>
            <a:ext cx="386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4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 rot="10800000" flipH="1">
            <a:off x="-973251" y="-2136454"/>
            <a:ext cx="4455477" cy="341240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10800000" flipH="1">
            <a:off x="5230040" y="1644170"/>
            <a:ext cx="5644869" cy="4323351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 rot="-1697676" flipH="1">
            <a:off x="7337965" y="3897833"/>
            <a:ext cx="3032729" cy="1585408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 rot="3210438" flipH="1">
            <a:off x="-1252061" y="529809"/>
            <a:ext cx="2559564" cy="196034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/>
          <p:nvPr/>
        </p:nvSpPr>
        <p:spPr>
          <a:xfrm rot="-10410507" flipH="1">
            <a:off x="75256" y="-527379"/>
            <a:ext cx="4347103" cy="3329405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3369600" cy="9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/>
          <p:nvPr/>
        </p:nvSpPr>
        <p:spPr>
          <a:xfrm rot="-2699483" flipH="1">
            <a:off x="5919038" y="3526844"/>
            <a:ext cx="5023485" cy="2626306"/>
          </a:xfrm>
          <a:custGeom>
            <a:avLst/>
            <a:gdLst/>
            <a:ahLst/>
            <a:cxnLst/>
            <a:rect l="l" t="t" r="r" b="b"/>
            <a:pathLst>
              <a:path w="213759" h="123476" extrusionOk="0">
                <a:moveTo>
                  <a:pt x="173597" y="1"/>
                </a:moveTo>
                <a:cubicBezTo>
                  <a:pt x="145422" y="1"/>
                  <a:pt x="142737" y="36330"/>
                  <a:pt x="116350" y="40510"/>
                </a:cubicBezTo>
                <a:cubicBezTo>
                  <a:pt x="113847" y="40906"/>
                  <a:pt x="111399" y="41080"/>
                  <a:pt x="108991" y="41080"/>
                </a:cubicBezTo>
                <a:cubicBezTo>
                  <a:pt x="92058" y="41080"/>
                  <a:pt x="77131" y="32494"/>
                  <a:pt x="59152" y="32494"/>
                </a:cubicBezTo>
                <a:cubicBezTo>
                  <a:pt x="52224" y="32494"/>
                  <a:pt x="44843" y="33769"/>
                  <a:pt x="36720" y="37301"/>
                </a:cubicBezTo>
                <a:cubicBezTo>
                  <a:pt x="7838" y="49853"/>
                  <a:pt x="0" y="120453"/>
                  <a:pt x="84941" y="123292"/>
                </a:cubicBezTo>
                <a:cubicBezTo>
                  <a:pt x="88549" y="123413"/>
                  <a:pt x="92136" y="123475"/>
                  <a:pt x="95696" y="123475"/>
                </a:cubicBezTo>
                <a:cubicBezTo>
                  <a:pt x="159166" y="123475"/>
                  <a:pt x="213759" y="103755"/>
                  <a:pt x="213759" y="45025"/>
                </a:cubicBezTo>
                <a:cubicBezTo>
                  <a:pt x="213759" y="24237"/>
                  <a:pt x="197089" y="1461"/>
                  <a:pt x="176357" y="98"/>
                </a:cubicBezTo>
                <a:lnTo>
                  <a:pt x="175250" y="41"/>
                </a:lnTo>
                <a:cubicBezTo>
                  <a:pt x="174689" y="14"/>
                  <a:pt x="174139" y="1"/>
                  <a:pt x="173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 rot="-1799727" flipH="1">
            <a:off x="7686259" y="3778287"/>
            <a:ext cx="3304490" cy="2530878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49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ua One"/>
              <a:buNone/>
              <a:defRPr sz="3000">
                <a:solidFill>
                  <a:schemeClr val="accent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7" name="Google Shape;307;p3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930FD-A0A9-7FA8-7D74-98B073E12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3370207-E727-EA4F-ACFB-BAF2375D100B}"/>
              </a:ext>
            </a:extLst>
          </p:cNvPr>
          <p:cNvSpPr/>
          <p:nvPr/>
        </p:nvSpPr>
        <p:spPr>
          <a:xfrm>
            <a:off x="-2128" y="-1957"/>
            <a:ext cx="9150572" cy="5146182"/>
          </a:xfrm>
          <a:prstGeom prst="rect">
            <a:avLst/>
          </a:prstGeom>
          <a:solidFill>
            <a:srgbClr val="FF9D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463;p42">
            <a:extLst>
              <a:ext uri="{FF2B5EF4-FFF2-40B4-BE49-F238E27FC236}">
                <a16:creationId xmlns:a16="http://schemas.microsoft.com/office/drawing/2014/main" id="{E2DA08D4-AD53-8F33-C45F-416534F10046}"/>
              </a:ext>
            </a:extLst>
          </p:cNvPr>
          <p:cNvSpPr/>
          <p:nvPr/>
        </p:nvSpPr>
        <p:spPr>
          <a:xfrm rot="1260000">
            <a:off x="173616" y="1181608"/>
            <a:ext cx="4389125" cy="3339026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181A7DA-9320-9E0E-6683-CF4B5D7B4C3C}"/>
              </a:ext>
            </a:extLst>
          </p:cNvPr>
          <p:cNvSpPr txBox="1"/>
          <p:nvPr/>
        </p:nvSpPr>
        <p:spPr>
          <a:xfrm>
            <a:off x="4464458" y="1641393"/>
            <a:ext cx="395743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8800" err="1">
                <a:solidFill>
                  <a:schemeClr val="bg1"/>
                </a:solidFill>
                <a:latin typeface="Patua One"/>
              </a:rPr>
              <a:t>Traz</a:t>
            </a:r>
            <a:r>
              <a:rPr lang="en" sz="8800">
                <a:solidFill>
                  <a:schemeClr val="bg1"/>
                </a:solidFill>
                <a:latin typeface="Patua One"/>
              </a:rPr>
              <a:t> </a:t>
            </a:r>
            <a:r>
              <a:rPr lang="en" sz="8800" err="1">
                <a:solidFill>
                  <a:schemeClr val="bg1"/>
                </a:solidFill>
                <a:latin typeface="Patua One"/>
              </a:rPr>
              <a:t>Aí</a:t>
            </a:r>
            <a:endParaRPr lang="pt-BR" sz="880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14F5A5-F3D7-DB7F-9417-D44F29796409}"/>
              </a:ext>
            </a:extLst>
          </p:cNvPr>
          <p:cNvSpPr txBox="1"/>
          <p:nvPr/>
        </p:nvSpPr>
        <p:spPr>
          <a:xfrm>
            <a:off x="4469792" y="3081552"/>
            <a:ext cx="44916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600" b="1" dirty="0">
                <a:solidFill>
                  <a:srgbClr val="FFEEBD"/>
                </a:solidFill>
                <a:latin typeface="Lato"/>
                <a:ea typeface="Lato"/>
              </a:rPr>
              <a:t>Uma </a:t>
            </a:r>
            <a:r>
              <a:rPr lang="en" sz="1600" b="1" dirty="0" err="1">
                <a:solidFill>
                  <a:srgbClr val="FFEEBD"/>
                </a:solidFill>
                <a:latin typeface="Lato"/>
                <a:ea typeface="Lato"/>
              </a:rPr>
              <a:t>plataforma</a:t>
            </a:r>
            <a:r>
              <a:rPr lang="en" sz="1600" b="1" dirty="0">
                <a:solidFill>
                  <a:srgbClr val="FFEEBD"/>
                </a:solidFill>
                <a:latin typeface="Lato"/>
                <a:ea typeface="Lato"/>
              </a:rPr>
              <a:t> </a:t>
            </a:r>
            <a:r>
              <a:rPr lang="en" sz="1600" b="1" dirty="0">
                <a:solidFill>
                  <a:schemeClr val="bg1"/>
                </a:solidFill>
                <a:latin typeface="Lato"/>
                <a:ea typeface="Lato"/>
              </a:rPr>
              <a:t>para </a:t>
            </a:r>
            <a:r>
              <a:rPr lang="en" sz="1600" b="1" dirty="0" err="1">
                <a:solidFill>
                  <a:schemeClr val="bg1"/>
                </a:solidFill>
                <a:latin typeface="Lato"/>
                <a:ea typeface="Lato"/>
              </a:rPr>
              <a:t>facilitar</a:t>
            </a:r>
            <a:r>
              <a:rPr lang="en" sz="1600" b="1" dirty="0">
                <a:solidFill>
                  <a:schemeClr val="bg1"/>
                </a:solidFill>
                <a:latin typeface="Lato"/>
                <a:ea typeface="Lato"/>
              </a:rPr>
              <a:t> as </a:t>
            </a:r>
            <a:r>
              <a:rPr lang="en" sz="1600" b="1" dirty="0" err="1">
                <a:solidFill>
                  <a:schemeClr val="bg1"/>
                </a:solidFill>
                <a:latin typeface="Lato"/>
                <a:ea typeface="Lato"/>
              </a:rPr>
              <a:t>compras</a:t>
            </a:r>
            <a:r>
              <a:rPr lang="en" sz="1600" b="1" dirty="0">
                <a:solidFill>
                  <a:schemeClr val="bg1"/>
                </a:solidFill>
                <a:latin typeface="Lato"/>
                <a:ea typeface="Lato"/>
              </a:rPr>
              <a:t> </a:t>
            </a:r>
            <a:r>
              <a:rPr lang="en" sz="1600" b="1" dirty="0" err="1">
                <a:solidFill>
                  <a:schemeClr val="bg1"/>
                </a:solidFill>
                <a:latin typeface="Lato"/>
                <a:ea typeface="Lato"/>
              </a:rPr>
              <a:t>em</a:t>
            </a:r>
            <a:r>
              <a:rPr lang="en" sz="1600" b="1" dirty="0">
                <a:solidFill>
                  <a:schemeClr val="bg1"/>
                </a:solidFill>
                <a:latin typeface="Lato"/>
                <a:ea typeface="Lato"/>
              </a:rPr>
              <a:t> mercados </a:t>
            </a:r>
          </a:p>
        </p:txBody>
      </p:sp>
      <p:pic>
        <p:nvPicPr>
          <p:cNvPr id="2" name="Imagem 1" descr="Uma imagem contendo recipiente&#10;&#10;O conteúdo gerado por IA pode estar incorreto.">
            <a:extLst>
              <a:ext uri="{FF2B5EF4-FFF2-40B4-BE49-F238E27FC236}">
                <a16:creationId xmlns:a16="http://schemas.microsoft.com/office/drawing/2014/main" id="{160A47E9-E572-7376-ABB8-2D22B7F4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28" y="1135380"/>
            <a:ext cx="3208020" cy="32080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5726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5383332-8C1E-9183-D1F6-7FF21ADB2365}"/>
              </a:ext>
            </a:extLst>
          </p:cNvPr>
          <p:cNvSpPr/>
          <p:nvPr/>
        </p:nvSpPr>
        <p:spPr>
          <a:xfrm>
            <a:off x="-2127" y="-1957"/>
            <a:ext cx="9142849" cy="5146182"/>
          </a:xfrm>
          <a:prstGeom prst="rect">
            <a:avLst/>
          </a:prstGeom>
          <a:solidFill>
            <a:srgbClr val="FFD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463;p42">
            <a:extLst>
              <a:ext uri="{FF2B5EF4-FFF2-40B4-BE49-F238E27FC236}">
                <a16:creationId xmlns:a16="http://schemas.microsoft.com/office/drawing/2014/main" id="{4F9E01CC-78F2-E8FE-5D68-0106AA3B072F}"/>
              </a:ext>
            </a:extLst>
          </p:cNvPr>
          <p:cNvSpPr/>
          <p:nvPr/>
        </p:nvSpPr>
        <p:spPr>
          <a:xfrm rot="-900000">
            <a:off x="-1324705" y="4399796"/>
            <a:ext cx="2949524" cy="195729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9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3;p42">
            <a:extLst>
              <a:ext uri="{FF2B5EF4-FFF2-40B4-BE49-F238E27FC236}">
                <a16:creationId xmlns:a16="http://schemas.microsoft.com/office/drawing/2014/main" id="{110700E8-7E3E-31BC-723F-3C8DC8CB5E8D}"/>
              </a:ext>
            </a:extLst>
          </p:cNvPr>
          <p:cNvSpPr/>
          <p:nvPr/>
        </p:nvSpPr>
        <p:spPr>
          <a:xfrm rot="11940000">
            <a:off x="7399050" y="-695654"/>
            <a:ext cx="3484854" cy="1979001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9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2">
            <a:extLst>
              <a:ext uri="{FF2B5EF4-FFF2-40B4-BE49-F238E27FC236}">
                <a16:creationId xmlns:a16="http://schemas.microsoft.com/office/drawing/2014/main" id="{4CF36690-28B9-6D5A-256B-683AB3918E6D}"/>
              </a:ext>
            </a:extLst>
          </p:cNvPr>
          <p:cNvSpPr/>
          <p:nvPr/>
        </p:nvSpPr>
        <p:spPr>
          <a:xfrm rot="14340000">
            <a:off x="6989093" y="38641"/>
            <a:ext cx="5249992" cy="187772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E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270A5FF6-1FDE-D60E-10FB-4F1383AC7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50" y="411480"/>
            <a:ext cx="4899499" cy="43434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B2EA66D8-76D0-C888-1BBD-D87E294FA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10" y="579120"/>
            <a:ext cx="4632799" cy="401574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0AF639-0E71-AD15-3989-6AB84FA3B46E}"/>
              </a:ext>
            </a:extLst>
          </p:cNvPr>
          <p:cNvSpPr txBox="1"/>
          <p:nvPr/>
        </p:nvSpPr>
        <p:spPr>
          <a:xfrm>
            <a:off x="5384074" y="1048702"/>
            <a:ext cx="318080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D68400"/>
                </a:solidFill>
                <a:latin typeface="Patua One"/>
                <a:ea typeface="Lato"/>
                <a:cs typeface="Lato"/>
              </a:rPr>
              <a:t>Você já perdeu </a:t>
            </a:r>
            <a:r>
              <a:rPr lang="pt-BR" sz="2400" b="1">
                <a:solidFill>
                  <a:srgbClr val="995E00"/>
                </a:solidFill>
                <a:latin typeface="Patua One"/>
                <a:ea typeface="Lato"/>
                <a:cs typeface="Lato"/>
              </a:rPr>
              <a:t>quase uma hora</a:t>
            </a:r>
            <a:r>
              <a:rPr lang="pt-BR" sz="2400">
                <a:solidFill>
                  <a:srgbClr val="D68400"/>
                </a:solidFill>
                <a:latin typeface="Patua One"/>
                <a:ea typeface="Lato"/>
                <a:cs typeface="Lato"/>
              </a:rPr>
              <a:t> em filas de supermercado </a:t>
            </a:r>
            <a:r>
              <a:rPr lang="pt-BR" sz="2400" b="1">
                <a:solidFill>
                  <a:srgbClr val="995E00"/>
                </a:solidFill>
                <a:latin typeface="Patua One"/>
                <a:ea typeface="Lato"/>
                <a:cs typeface="Lato"/>
              </a:rPr>
              <a:t>para comprar o básico?</a:t>
            </a:r>
            <a:endParaRPr lang="pt-BR"/>
          </a:p>
          <a:p>
            <a:endParaRPr lang="pt-BR" sz="2400">
              <a:solidFill>
                <a:srgbClr val="D68400"/>
              </a:solidFill>
              <a:latin typeface="Patua One"/>
              <a:ea typeface="Lato"/>
              <a:cs typeface="Lato"/>
            </a:endParaRPr>
          </a:p>
          <a:p>
            <a:r>
              <a:rPr lang="pt-BR" sz="2400">
                <a:solidFill>
                  <a:srgbClr val="D68400"/>
                </a:solidFill>
                <a:latin typeface="Patua One"/>
                <a:ea typeface="Lato"/>
                <a:cs typeface="Lato"/>
              </a:rPr>
              <a:t>78% dos brasileiros se </a:t>
            </a:r>
            <a:r>
              <a:rPr lang="pt-BR" sz="2400" b="1">
                <a:solidFill>
                  <a:srgbClr val="995E00"/>
                </a:solidFill>
                <a:latin typeface="Patua One"/>
                <a:ea typeface="Lato"/>
                <a:cs typeface="Lato"/>
              </a:rPr>
              <a:t>frustram</a:t>
            </a:r>
            <a:r>
              <a:rPr lang="pt-BR" sz="2400">
                <a:solidFill>
                  <a:srgbClr val="D68400"/>
                </a:solidFill>
                <a:latin typeface="Patua One"/>
                <a:ea typeface="Lato"/>
                <a:cs typeface="Lato"/>
              </a:rPr>
              <a:t> com essa experiência.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80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8635A-7F36-241B-357D-08AAB7C70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D11C769-A760-5AA2-E0D3-87838BD1DFF8}"/>
              </a:ext>
            </a:extLst>
          </p:cNvPr>
          <p:cNvSpPr/>
          <p:nvPr/>
        </p:nvSpPr>
        <p:spPr>
          <a:xfrm>
            <a:off x="-2127" y="-1957"/>
            <a:ext cx="9142849" cy="5146182"/>
          </a:xfrm>
          <a:prstGeom prst="rect">
            <a:avLst/>
          </a:prstGeom>
          <a:solidFill>
            <a:srgbClr val="FFD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463;p42">
            <a:extLst>
              <a:ext uri="{FF2B5EF4-FFF2-40B4-BE49-F238E27FC236}">
                <a16:creationId xmlns:a16="http://schemas.microsoft.com/office/drawing/2014/main" id="{B5743E56-EC84-44B9-E866-ACB765A68549}"/>
              </a:ext>
            </a:extLst>
          </p:cNvPr>
          <p:cNvSpPr/>
          <p:nvPr/>
        </p:nvSpPr>
        <p:spPr>
          <a:xfrm rot="16200000">
            <a:off x="7736200" y="3495756"/>
            <a:ext cx="3036334" cy="223219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E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3;p42">
            <a:extLst>
              <a:ext uri="{FF2B5EF4-FFF2-40B4-BE49-F238E27FC236}">
                <a16:creationId xmlns:a16="http://schemas.microsoft.com/office/drawing/2014/main" id="{D776818F-3875-7E64-C77F-7FA50E9CE9BE}"/>
              </a:ext>
            </a:extLst>
          </p:cNvPr>
          <p:cNvSpPr/>
          <p:nvPr/>
        </p:nvSpPr>
        <p:spPr>
          <a:xfrm rot="18660000">
            <a:off x="7196471" y="4313376"/>
            <a:ext cx="2949524" cy="195729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9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3;p42">
            <a:extLst>
              <a:ext uri="{FF2B5EF4-FFF2-40B4-BE49-F238E27FC236}">
                <a16:creationId xmlns:a16="http://schemas.microsoft.com/office/drawing/2014/main" id="{47FEF04A-A064-2BE2-4143-3C02B85FC9F3}"/>
              </a:ext>
            </a:extLst>
          </p:cNvPr>
          <p:cNvSpPr/>
          <p:nvPr/>
        </p:nvSpPr>
        <p:spPr>
          <a:xfrm rot="8280000">
            <a:off x="-1028767" y="-1013958"/>
            <a:ext cx="3484854" cy="1979001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9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2">
            <a:extLst>
              <a:ext uri="{FF2B5EF4-FFF2-40B4-BE49-F238E27FC236}">
                <a16:creationId xmlns:a16="http://schemas.microsoft.com/office/drawing/2014/main" id="{C4ED9201-3A7C-641F-E9BC-1EA0F1B1CD77}"/>
              </a:ext>
            </a:extLst>
          </p:cNvPr>
          <p:cNvSpPr/>
          <p:nvPr/>
        </p:nvSpPr>
        <p:spPr>
          <a:xfrm rot="6120000">
            <a:off x="-2586803" y="-1626994"/>
            <a:ext cx="4418062" cy="3201576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E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38EDC-C843-4641-71F3-840DA3A59774}"/>
              </a:ext>
            </a:extLst>
          </p:cNvPr>
          <p:cNvSpPr txBox="1"/>
          <p:nvPr/>
        </p:nvSpPr>
        <p:spPr>
          <a:xfrm>
            <a:off x="484414" y="1231582"/>
            <a:ext cx="417140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995E00"/>
                </a:solidFill>
                <a:latin typeface="Patua One"/>
                <a:ea typeface="Lato"/>
                <a:cs typeface="Lato"/>
              </a:rPr>
              <a:t>Filas</a:t>
            </a:r>
            <a:r>
              <a:rPr lang="pt-BR" sz="2400" dirty="0">
                <a:solidFill>
                  <a:srgbClr val="D68400"/>
                </a:solidFill>
                <a:latin typeface="Patua One"/>
                <a:ea typeface="Lato"/>
                <a:cs typeface="Lato"/>
              </a:rPr>
              <a:t>, </a:t>
            </a:r>
            <a:r>
              <a:rPr lang="pt-BR" sz="2400" b="1" dirty="0">
                <a:solidFill>
                  <a:srgbClr val="995E00"/>
                </a:solidFill>
                <a:latin typeface="Patua One"/>
                <a:ea typeface="Lato"/>
                <a:cs typeface="Lato"/>
              </a:rPr>
              <a:t>Indisponibilidade</a:t>
            </a:r>
            <a:r>
              <a:rPr lang="pt-BR" sz="2400" dirty="0">
                <a:solidFill>
                  <a:srgbClr val="D68400"/>
                </a:solidFill>
                <a:latin typeface="Patua One"/>
                <a:ea typeface="Lato"/>
                <a:cs typeface="Lato"/>
              </a:rPr>
              <a:t> e </a:t>
            </a:r>
            <a:r>
              <a:rPr lang="pt-BR" sz="2400" b="1" dirty="0">
                <a:solidFill>
                  <a:srgbClr val="995E00"/>
                </a:solidFill>
                <a:latin typeface="Patua One"/>
                <a:ea typeface="Lato"/>
                <a:cs typeface="Lato"/>
              </a:rPr>
              <a:t>Perda de Tempo</a:t>
            </a:r>
            <a:endParaRPr lang="pt-BR" b="1" dirty="0">
              <a:solidFill>
                <a:srgbClr val="995E00"/>
              </a:solidFill>
              <a:ea typeface="Lato"/>
            </a:endParaRPr>
          </a:p>
          <a:p>
            <a:endParaRPr lang="pt-BR" sz="2400">
              <a:solidFill>
                <a:srgbClr val="D68400"/>
              </a:solidFill>
              <a:latin typeface="Patua One"/>
              <a:ea typeface="Lato"/>
              <a:cs typeface="Lato"/>
            </a:endParaRPr>
          </a:p>
          <a:p>
            <a:r>
              <a:rPr lang="pt-BR" sz="2400" dirty="0">
                <a:solidFill>
                  <a:srgbClr val="D68400"/>
                </a:solidFill>
                <a:latin typeface="Patua One"/>
                <a:ea typeface="Lato"/>
                <a:cs typeface="Lato"/>
              </a:rPr>
              <a:t>Enquanto isso, </a:t>
            </a:r>
            <a:r>
              <a:rPr lang="pt-BR" sz="2400" b="1" dirty="0">
                <a:solidFill>
                  <a:srgbClr val="995E00"/>
                </a:solidFill>
                <a:latin typeface="Patua One"/>
                <a:ea typeface="Lato"/>
                <a:cs typeface="Lato"/>
              </a:rPr>
              <a:t>pequenos mercados</a:t>
            </a:r>
            <a:r>
              <a:rPr lang="pt-BR" sz="2400" dirty="0">
                <a:solidFill>
                  <a:srgbClr val="D68400"/>
                </a:solidFill>
                <a:latin typeface="Patua One"/>
                <a:ea typeface="Lato"/>
                <a:cs typeface="Lato"/>
              </a:rPr>
              <a:t> e </a:t>
            </a:r>
            <a:r>
              <a:rPr lang="pt-BR" sz="2400" b="1" dirty="0">
                <a:solidFill>
                  <a:srgbClr val="995E00"/>
                </a:solidFill>
                <a:latin typeface="Patua One"/>
                <a:ea typeface="Lato"/>
                <a:cs typeface="Lato"/>
              </a:rPr>
              <a:t>entregadores</a:t>
            </a:r>
            <a:r>
              <a:rPr lang="pt-BR" sz="2400" b="1" dirty="0">
                <a:solidFill>
                  <a:srgbClr val="D68400"/>
                </a:solidFill>
                <a:latin typeface="Patua One"/>
                <a:ea typeface="Lato"/>
                <a:cs typeface="Lato"/>
              </a:rPr>
              <a:t> </a:t>
            </a:r>
            <a:r>
              <a:rPr lang="pt-BR" sz="2400" b="1" dirty="0">
                <a:solidFill>
                  <a:srgbClr val="995E00"/>
                </a:solidFill>
                <a:latin typeface="Patua One"/>
                <a:ea typeface="Lato"/>
                <a:cs typeface="Lato"/>
              </a:rPr>
              <a:t>sofrem</a:t>
            </a:r>
            <a:r>
              <a:rPr lang="pt-BR" sz="2400" b="1" dirty="0">
                <a:solidFill>
                  <a:srgbClr val="D68400"/>
                </a:solidFill>
                <a:latin typeface="Patua One"/>
                <a:ea typeface="Lato"/>
                <a:cs typeface="Lato"/>
              </a:rPr>
              <a:t> </a:t>
            </a:r>
            <a:r>
              <a:rPr lang="pt-BR" sz="2400" dirty="0">
                <a:solidFill>
                  <a:srgbClr val="D68400"/>
                </a:solidFill>
                <a:latin typeface="Patua One"/>
                <a:ea typeface="Lato"/>
                <a:cs typeface="Lato"/>
              </a:rPr>
              <a:t>com </a:t>
            </a:r>
            <a:r>
              <a:rPr lang="pt-BR" sz="2400" b="1" dirty="0">
                <a:solidFill>
                  <a:srgbClr val="995E00"/>
                </a:solidFill>
                <a:latin typeface="Patua One"/>
                <a:ea typeface="Lato"/>
                <a:cs typeface="Lato"/>
              </a:rPr>
              <a:t>desorganização</a:t>
            </a:r>
            <a:r>
              <a:rPr lang="pt-BR" sz="2400" b="1" dirty="0">
                <a:solidFill>
                  <a:srgbClr val="D68400"/>
                </a:solidFill>
                <a:latin typeface="Patua One"/>
                <a:ea typeface="Lato"/>
                <a:cs typeface="Lato"/>
              </a:rPr>
              <a:t> </a:t>
            </a:r>
            <a:r>
              <a:rPr lang="pt-BR" sz="2400" dirty="0">
                <a:solidFill>
                  <a:srgbClr val="D68400"/>
                </a:solidFill>
                <a:latin typeface="Patua One"/>
                <a:ea typeface="Lato"/>
                <a:cs typeface="Lato"/>
              </a:rPr>
              <a:t>e má logística</a:t>
            </a:r>
            <a:r>
              <a:rPr lang="pt-BR" sz="2400" b="1" dirty="0">
                <a:solidFill>
                  <a:srgbClr val="995E00"/>
                </a:solidFill>
                <a:latin typeface="Patua One"/>
                <a:ea typeface="Lato"/>
                <a:cs typeface="Lato"/>
              </a:rPr>
              <a:t> </a:t>
            </a:r>
            <a:r>
              <a:rPr lang="pt-BR" sz="2400" dirty="0">
                <a:solidFill>
                  <a:srgbClr val="D68400"/>
                </a:solidFill>
                <a:latin typeface="Patua One"/>
                <a:ea typeface="Lato"/>
                <a:cs typeface="Lato"/>
              </a:rPr>
              <a:t>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2F91329-D4B7-CC13-54E5-FEE0EF2B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4765" y="868680"/>
            <a:ext cx="3685510" cy="322326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3A7A541-9D58-6A2C-15D9-C523F3EC2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9065" y="937260"/>
            <a:ext cx="345691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11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95AC948-3870-E50B-C485-B9F7ABEA1BAE}"/>
              </a:ext>
            </a:extLst>
          </p:cNvPr>
          <p:cNvSpPr/>
          <p:nvPr/>
        </p:nvSpPr>
        <p:spPr>
          <a:xfrm>
            <a:off x="-2127" y="-1957"/>
            <a:ext cx="9142849" cy="5146182"/>
          </a:xfrm>
          <a:prstGeom prst="rect">
            <a:avLst/>
          </a:prstGeom>
          <a:solidFill>
            <a:srgbClr val="FFD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463;p42">
            <a:extLst>
              <a:ext uri="{FF2B5EF4-FFF2-40B4-BE49-F238E27FC236}">
                <a16:creationId xmlns:a16="http://schemas.microsoft.com/office/drawing/2014/main" id="{0F7B1046-99C4-C56D-C501-31945BC39CF7}"/>
              </a:ext>
            </a:extLst>
          </p:cNvPr>
          <p:cNvSpPr/>
          <p:nvPr/>
        </p:nvSpPr>
        <p:spPr>
          <a:xfrm rot="11940000">
            <a:off x="7266630" y="3966950"/>
            <a:ext cx="3484854" cy="1979001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9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3;p42">
            <a:extLst>
              <a:ext uri="{FF2B5EF4-FFF2-40B4-BE49-F238E27FC236}">
                <a16:creationId xmlns:a16="http://schemas.microsoft.com/office/drawing/2014/main" id="{2836B30F-42B3-E2EC-2317-6D5FFA4F0959}"/>
              </a:ext>
            </a:extLst>
          </p:cNvPr>
          <p:cNvSpPr/>
          <p:nvPr/>
        </p:nvSpPr>
        <p:spPr>
          <a:xfrm rot="14340000">
            <a:off x="6570923" y="4245830"/>
            <a:ext cx="5249992" cy="187772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E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52B9DA9-688A-ADDC-97F8-12A3CBEEA621}"/>
              </a:ext>
            </a:extLst>
          </p:cNvPr>
          <p:cNvSpPr txBox="1"/>
          <p:nvPr/>
        </p:nvSpPr>
        <p:spPr>
          <a:xfrm>
            <a:off x="391241" y="211391"/>
            <a:ext cx="835548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solidFill>
                  <a:srgbClr val="BA7300"/>
                </a:solidFill>
                <a:latin typeface="Patua One"/>
              </a:rPr>
              <a:t>Segundo um levantamento da CVA, </a:t>
            </a:r>
            <a:r>
              <a:rPr lang="pt-BR" sz="2000" b="1" dirty="0">
                <a:solidFill>
                  <a:srgbClr val="995E00"/>
                </a:solidFill>
                <a:latin typeface="Patua One"/>
              </a:rPr>
              <a:t>cerca de 41,1% dos consumidores apontam as filas nos caixas como um dos principais problemas nos supermercados</a:t>
            </a:r>
            <a:r>
              <a:rPr lang="pt-BR" sz="2000" b="1" dirty="0">
                <a:solidFill>
                  <a:srgbClr val="BA7300"/>
                </a:solidFill>
                <a:latin typeface="Patua One"/>
              </a:rPr>
              <a:t>. </a:t>
            </a:r>
          </a:p>
          <a:p>
            <a:endParaRPr lang="pt-BR" sz="2000" b="1" dirty="0">
              <a:solidFill>
                <a:srgbClr val="BA7300"/>
              </a:solidFill>
              <a:latin typeface="Patua One"/>
            </a:endParaRPr>
          </a:p>
          <a:p>
            <a:r>
              <a:rPr lang="pt-BR" sz="2000" dirty="0">
                <a:solidFill>
                  <a:srgbClr val="BA7300"/>
                </a:solidFill>
                <a:latin typeface="Patua One"/>
              </a:rPr>
              <a:t>Além disso, </a:t>
            </a:r>
            <a:r>
              <a:rPr lang="pt-BR" sz="2000" b="1" dirty="0">
                <a:solidFill>
                  <a:srgbClr val="995E00"/>
                </a:solidFill>
                <a:latin typeface="Patua One"/>
              </a:rPr>
              <a:t>apenas 10% utilizam aplicativos</a:t>
            </a:r>
            <a:r>
              <a:rPr lang="pt-BR" sz="2000" dirty="0">
                <a:solidFill>
                  <a:srgbClr val="BA7300"/>
                </a:solidFill>
                <a:latin typeface="Patua One"/>
              </a:rPr>
              <a:t> para compras de mercado, indicando um grande potencial de crescimento nesse setor.</a:t>
            </a:r>
            <a:endParaRPr lang="pt-BR" sz="2000" dirty="0">
              <a:solidFill>
                <a:srgbClr val="BA7300"/>
              </a:solidFill>
            </a:endParaRPr>
          </a:p>
          <a:p>
            <a:endParaRPr lang="pt-BR" sz="2000">
              <a:solidFill>
                <a:srgbClr val="BA7300"/>
              </a:solidFill>
              <a:latin typeface="Patua One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D05A23B-890C-DD5D-96AC-98028412EF84}"/>
              </a:ext>
            </a:extLst>
          </p:cNvPr>
          <p:cNvSpPr txBox="1"/>
          <p:nvPr/>
        </p:nvSpPr>
        <p:spPr>
          <a:xfrm>
            <a:off x="-3879" y="4876431"/>
            <a:ext cx="694080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>
                <a:solidFill>
                  <a:srgbClr val="BA7300"/>
                </a:solidFill>
                <a:latin typeface="Patua One"/>
              </a:rPr>
              <a:t>Fonte: https://www.cvasolutions.com/pt/percepcao-sobre-o-custo-beneficio-e-melhor-em-supermercados-regionais/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47F077D-7C65-C656-204F-F275B40AE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4393" y="2228419"/>
            <a:ext cx="4815930" cy="2662260"/>
          </a:xfrm>
          <a:prstGeom prst="rect">
            <a:avLst/>
          </a:prstGeom>
        </p:spPr>
      </p:pic>
      <p:pic>
        <p:nvPicPr>
          <p:cNvPr id="2" name="Imagem 1" descr="Gráfico, Gráfico de barras">
            <a:extLst>
              <a:ext uri="{FF2B5EF4-FFF2-40B4-BE49-F238E27FC236}">
                <a16:creationId xmlns:a16="http://schemas.microsoft.com/office/drawing/2014/main" id="{839F1E7D-B3BF-8C20-4452-C286B57B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9" r="-1185" b="-407"/>
          <a:stretch>
            <a:fillRect/>
          </a:stretch>
        </p:blipFill>
        <p:spPr>
          <a:xfrm>
            <a:off x="2463039" y="2372329"/>
            <a:ext cx="4212135" cy="2375028"/>
          </a:xfrm>
          <a:custGeom>
            <a:avLst/>
            <a:gdLst>
              <a:gd name="connsiteX0" fmla="*/ 0 w 4212135"/>
              <a:gd name="connsiteY0" fmla="*/ 0 h 2375028"/>
              <a:gd name="connsiteX1" fmla="*/ 4212135 w 4212135"/>
              <a:gd name="connsiteY1" fmla="*/ 0 h 2375028"/>
              <a:gd name="connsiteX2" fmla="*/ 4212135 w 4212135"/>
              <a:gd name="connsiteY2" fmla="*/ 2375028 h 2375028"/>
              <a:gd name="connsiteX3" fmla="*/ 0 w 4212135"/>
              <a:gd name="connsiteY3" fmla="*/ 2375028 h 2375028"/>
              <a:gd name="connsiteX4" fmla="*/ 0 w 4212135"/>
              <a:gd name="connsiteY4" fmla="*/ 0 h 237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2135" h="2375028" fill="none" extrusionOk="0">
                <a:moveTo>
                  <a:pt x="0" y="0"/>
                </a:moveTo>
                <a:cubicBezTo>
                  <a:pt x="2022716" y="-59067"/>
                  <a:pt x="3617607" y="-129691"/>
                  <a:pt x="4212135" y="0"/>
                </a:cubicBezTo>
                <a:cubicBezTo>
                  <a:pt x="4176457" y="1157644"/>
                  <a:pt x="4137589" y="1350264"/>
                  <a:pt x="4212135" y="2375028"/>
                </a:cubicBezTo>
                <a:cubicBezTo>
                  <a:pt x="2548810" y="2506016"/>
                  <a:pt x="1622939" y="2283059"/>
                  <a:pt x="0" y="2375028"/>
                </a:cubicBezTo>
                <a:cubicBezTo>
                  <a:pt x="168807" y="1828294"/>
                  <a:pt x="-137122" y="435746"/>
                  <a:pt x="0" y="0"/>
                </a:cubicBezTo>
                <a:close/>
              </a:path>
              <a:path w="4212135" h="2375028" stroke="0" extrusionOk="0">
                <a:moveTo>
                  <a:pt x="0" y="0"/>
                </a:moveTo>
                <a:cubicBezTo>
                  <a:pt x="1243282" y="124235"/>
                  <a:pt x="2754281" y="-150204"/>
                  <a:pt x="4212135" y="0"/>
                </a:cubicBezTo>
                <a:cubicBezTo>
                  <a:pt x="4325445" y="743038"/>
                  <a:pt x="4060107" y="1942305"/>
                  <a:pt x="4212135" y="2375028"/>
                </a:cubicBezTo>
                <a:cubicBezTo>
                  <a:pt x="2595946" y="2346268"/>
                  <a:pt x="1900473" y="2404589"/>
                  <a:pt x="0" y="2375028"/>
                </a:cubicBezTo>
                <a:cubicBezTo>
                  <a:pt x="101116" y="1828823"/>
                  <a:pt x="-1037" y="1185584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28374106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56452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7958BCA-958F-F3AA-5C66-A766250B1031}"/>
              </a:ext>
            </a:extLst>
          </p:cNvPr>
          <p:cNvSpPr/>
          <p:nvPr/>
        </p:nvSpPr>
        <p:spPr>
          <a:xfrm>
            <a:off x="-2128" y="-1957"/>
            <a:ext cx="9150572" cy="5146182"/>
          </a:xfrm>
          <a:prstGeom prst="rect">
            <a:avLst/>
          </a:prstGeom>
          <a:solidFill>
            <a:srgbClr val="FF9D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463;p42">
            <a:extLst>
              <a:ext uri="{FF2B5EF4-FFF2-40B4-BE49-F238E27FC236}">
                <a16:creationId xmlns:a16="http://schemas.microsoft.com/office/drawing/2014/main" id="{607E4F35-2006-52D3-AB49-B081A1262F4F}"/>
              </a:ext>
            </a:extLst>
          </p:cNvPr>
          <p:cNvSpPr/>
          <p:nvPr/>
        </p:nvSpPr>
        <p:spPr>
          <a:xfrm rot="1260000">
            <a:off x="173616" y="1181608"/>
            <a:ext cx="4389125" cy="3339026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A53B4EF-DF37-2E71-BC7E-0731B8FE3204}"/>
              </a:ext>
            </a:extLst>
          </p:cNvPr>
          <p:cNvSpPr txBox="1"/>
          <p:nvPr/>
        </p:nvSpPr>
        <p:spPr>
          <a:xfrm>
            <a:off x="4464458" y="1285553"/>
            <a:ext cx="395743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8800" err="1">
                <a:solidFill>
                  <a:schemeClr val="bg1"/>
                </a:solidFill>
                <a:latin typeface="Patua One"/>
              </a:rPr>
              <a:t>Traz</a:t>
            </a:r>
            <a:r>
              <a:rPr lang="en" sz="8800">
                <a:solidFill>
                  <a:schemeClr val="bg1"/>
                </a:solidFill>
                <a:latin typeface="Patua One"/>
              </a:rPr>
              <a:t> </a:t>
            </a:r>
            <a:r>
              <a:rPr lang="en" sz="8800" err="1">
                <a:solidFill>
                  <a:schemeClr val="bg1"/>
                </a:solidFill>
                <a:latin typeface="Patua One"/>
              </a:rPr>
              <a:t>Aí</a:t>
            </a:r>
            <a:endParaRPr lang="pt-BR" sz="880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2E22B9C-6E88-B9A7-480A-E6C3BBA1D016}"/>
              </a:ext>
            </a:extLst>
          </p:cNvPr>
          <p:cNvSpPr txBox="1"/>
          <p:nvPr/>
        </p:nvSpPr>
        <p:spPr>
          <a:xfrm>
            <a:off x="4469792" y="2941373"/>
            <a:ext cx="44916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Uma </a:t>
            </a:r>
            <a:r>
              <a:rPr lang="en" sz="1800" err="1">
                <a:solidFill>
                  <a:srgbClr val="FFEEBD"/>
                </a:solidFill>
                <a:latin typeface="Lato"/>
                <a:ea typeface="Lato"/>
              </a:rPr>
              <a:t>plataforma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 </a:t>
            </a:r>
            <a:r>
              <a:rPr lang="en" sz="1800" b="1" dirty="0">
                <a:solidFill>
                  <a:schemeClr val="bg1"/>
                </a:solidFill>
                <a:latin typeface="Lato"/>
                <a:ea typeface="Lato"/>
              </a:rPr>
              <a:t>web e mobile 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que </a:t>
            </a:r>
            <a:r>
              <a:rPr lang="en" sz="1800" err="1">
                <a:solidFill>
                  <a:srgbClr val="FFEEBD"/>
                </a:solidFill>
                <a:latin typeface="Lato"/>
                <a:ea typeface="Lato"/>
              </a:rPr>
              <a:t>conecta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 </a:t>
            </a:r>
            <a:r>
              <a:rPr lang="en" sz="1800" b="1" err="1">
                <a:solidFill>
                  <a:schemeClr val="bg1"/>
                </a:solidFill>
                <a:latin typeface="Lato"/>
                <a:ea typeface="Lato"/>
              </a:rPr>
              <a:t>clientes</a:t>
            </a:r>
            <a:r>
              <a:rPr lang="en" sz="1800" b="1" dirty="0">
                <a:solidFill>
                  <a:schemeClr val="bg1"/>
                </a:solidFill>
                <a:latin typeface="Lato"/>
                <a:ea typeface="Lato"/>
              </a:rPr>
              <a:t> 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e </a:t>
            </a:r>
            <a:r>
              <a:rPr lang="en" sz="1800" b="1" dirty="0">
                <a:solidFill>
                  <a:schemeClr val="bg1"/>
                </a:solidFill>
                <a:latin typeface="Lato"/>
                <a:ea typeface="Lato"/>
              </a:rPr>
              <a:t>mercados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, </a:t>
            </a:r>
            <a:r>
              <a:rPr lang="en" sz="1800" err="1">
                <a:solidFill>
                  <a:srgbClr val="FFEEBD"/>
                </a:solidFill>
                <a:latin typeface="Lato"/>
                <a:ea typeface="Lato"/>
              </a:rPr>
              <a:t>permitindo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 </a:t>
            </a:r>
            <a:r>
              <a:rPr lang="en" sz="1800" b="1" err="1">
                <a:solidFill>
                  <a:schemeClr val="bg1"/>
                </a:solidFill>
                <a:latin typeface="Lato"/>
                <a:ea typeface="Lato"/>
              </a:rPr>
              <a:t>compras</a:t>
            </a:r>
            <a:r>
              <a:rPr lang="en" sz="1800" b="1" dirty="0">
                <a:solidFill>
                  <a:schemeClr val="bg1"/>
                </a:solidFill>
                <a:latin typeface="Lato"/>
                <a:ea typeface="Lato"/>
              </a:rPr>
              <a:t> simples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, </a:t>
            </a:r>
            <a:r>
              <a:rPr lang="en" sz="1800" err="1">
                <a:solidFill>
                  <a:srgbClr val="FFEEBD"/>
                </a:solidFill>
                <a:latin typeface="Lato"/>
                <a:ea typeface="Lato"/>
              </a:rPr>
              <a:t>entregando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 </a:t>
            </a:r>
            <a:r>
              <a:rPr lang="en" sz="1800" err="1">
                <a:solidFill>
                  <a:srgbClr val="FFEEBD"/>
                </a:solidFill>
                <a:latin typeface="Lato"/>
                <a:ea typeface="Lato"/>
              </a:rPr>
              <a:t>diretamente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 </a:t>
            </a:r>
            <a:r>
              <a:rPr lang="en" sz="1800" err="1">
                <a:solidFill>
                  <a:srgbClr val="FFEEBD"/>
                </a:solidFill>
                <a:latin typeface="Lato"/>
                <a:ea typeface="Lato"/>
              </a:rPr>
              <a:t>na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 </a:t>
            </a:r>
            <a:r>
              <a:rPr lang="en" sz="1800" b="1" err="1">
                <a:solidFill>
                  <a:schemeClr val="bg1"/>
                </a:solidFill>
                <a:latin typeface="Lato"/>
                <a:ea typeface="Lato"/>
              </a:rPr>
              <a:t>sua</a:t>
            </a:r>
            <a:r>
              <a:rPr lang="en" sz="1800" b="1" dirty="0">
                <a:solidFill>
                  <a:schemeClr val="bg1"/>
                </a:solidFill>
                <a:latin typeface="Lato"/>
                <a:ea typeface="Lato"/>
              </a:rPr>
              <a:t>  casa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, com </a:t>
            </a:r>
            <a:r>
              <a:rPr lang="en" sz="1800" b="1" err="1">
                <a:solidFill>
                  <a:schemeClr val="bg1"/>
                </a:solidFill>
                <a:latin typeface="Lato"/>
                <a:ea typeface="Lato"/>
              </a:rPr>
              <a:t>rapidez</a:t>
            </a:r>
            <a:r>
              <a:rPr lang="en" sz="1800" b="1" dirty="0">
                <a:solidFill>
                  <a:schemeClr val="bg1"/>
                </a:solidFill>
                <a:latin typeface="Lato"/>
                <a:ea typeface="Lato"/>
              </a:rPr>
              <a:t> e </a:t>
            </a:r>
            <a:r>
              <a:rPr lang="en" sz="1800" b="1" err="1">
                <a:solidFill>
                  <a:schemeClr val="bg1"/>
                </a:solidFill>
                <a:latin typeface="Lato"/>
                <a:ea typeface="Lato"/>
              </a:rPr>
              <a:t>segurança</a:t>
            </a:r>
            <a:r>
              <a:rPr lang="en" sz="1800" dirty="0">
                <a:solidFill>
                  <a:srgbClr val="FFEEBD"/>
                </a:solidFill>
                <a:latin typeface="Lato"/>
                <a:ea typeface="Lato"/>
              </a:rPr>
              <a:t>. </a:t>
            </a:r>
            <a:endParaRPr lang="pt-BR" sz="1800" dirty="0">
              <a:solidFill>
                <a:srgbClr val="FFEEBD"/>
              </a:solidFill>
              <a:latin typeface="Lato"/>
            </a:endParaRPr>
          </a:p>
        </p:txBody>
      </p:sp>
      <p:pic>
        <p:nvPicPr>
          <p:cNvPr id="2" name="Imagem 1" descr="Uma imagem contendo recipiente&#10;&#10;O conteúdo gerado por IA pode estar incorreto.">
            <a:extLst>
              <a:ext uri="{FF2B5EF4-FFF2-40B4-BE49-F238E27FC236}">
                <a16:creationId xmlns:a16="http://schemas.microsoft.com/office/drawing/2014/main" id="{6ADD1BC3-7FD4-678F-F1AC-29359629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28" y="1135380"/>
            <a:ext cx="3208020" cy="32080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6670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15719-3F82-6D3A-18FC-54B4B8B62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C5E0902-8F21-2D97-1453-121F01E92A8E}"/>
              </a:ext>
            </a:extLst>
          </p:cNvPr>
          <p:cNvSpPr/>
          <p:nvPr/>
        </p:nvSpPr>
        <p:spPr>
          <a:xfrm>
            <a:off x="-2127" y="-1957"/>
            <a:ext cx="9142849" cy="5146182"/>
          </a:xfrm>
          <a:prstGeom prst="rect">
            <a:avLst/>
          </a:prstGeom>
          <a:solidFill>
            <a:srgbClr val="FFD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463;p42">
            <a:extLst>
              <a:ext uri="{FF2B5EF4-FFF2-40B4-BE49-F238E27FC236}">
                <a16:creationId xmlns:a16="http://schemas.microsoft.com/office/drawing/2014/main" id="{093B6B3F-9DFA-99D7-C1F9-82CABD49A69A}"/>
              </a:ext>
            </a:extLst>
          </p:cNvPr>
          <p:cNvSpPr/>
          <p:nvPr/>
        </p:nvSpPr>
        <p:spPr>
          <a:xfrm rot="16200000">
            <a:off x="7812400" y="3518616"/>
            <a:ext cx="3036334" cy="223219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E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3;p42">
            <a:extLst>
              <a:ext uri="{FF2B5EF4-FFF2-40B4-BE49-F238E27FC236}">
                <a16:creationId xmlns:a16="http://schemas.microsoft.com/office/drawing/2014/main" id="{E2FA86D7-65CD-9F5D-B7A7-F357E612B96D}"/>
              </a:ext>
            </a:extLst>
          </p:cNvPr>
          <p:cNvSpPr/>
          <p:nvPr/>
        </p:nvSpPr>
        <p:spPr>
          <a:xfrm rot="18660000">
            <a:off x="7272671" y="4336236"/>
            <a:ext cx="2949524" cy="195729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9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3;p42">
            <a:extLst>
              <a:ext uri="{FF2B5EF4-FFF2-40B4-BE49-F238E27FC236}">
                <a16:creationId xmlns:a16="http://schemas.microsoft.com/office/drawing/2014/main" id="{FBEE4FB7-6622-5C9C-3818-686E3B853EB3}"/>
              </a:ext>
            </a:extLst>
          </p:cNvPr>
          <p:cNvSpPr/>
          <p:nvPr/>
        </p:nvSpPr>
        <p:spPr>
          <a:xfrm rot="8280000">
            <a:off x="-1028767" y="-1013958"/>
            <a:ext cx="3484854" cy="1979001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9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2">
            <a:extLst>
              <a:ext uri="{FF2B5EF4-FFF2-40B4-BE49-F238E27FC236}">
                <a16:creationId xmlns:a16="http://schemas.microsoft.com/office/drawing/2014/main" id="{705E8AEE-8FBD-BAB1-D4EA-9F69CFD97098}"/>
              </a:ext>
            </a:extLst>
          </p:cNvPr>
          <p:cNvSpPr/>
          <p:nvPr/>
        </p:nvSpPr>
        <p:spPr>
          <a:xfrm rot="6120000">
            <a:off x="-2586803" y="-1626994"/>
            <a:ext cx="4418062" cy="3201576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E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F0908D0-C3BB-40D1-CA30-54CB1F723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5067" y="1282892"/>
            <a:ext cx="3473865" cy="30861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AE93A5A-5327-E256-F86C-B87901B03A99}"/>
              </a:ext>
            </a:extLst>
          </p:cNvPr>
          <p:cNvSpPr txBox="1"/>
          <p:nvPr/>
        </p:nvSpPr>
        <p:spPr>
          <a:xfrm>
            <a:off x="777712" y="1137842"/>
            <a:ext cx="12758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rgbClr val="D68400"/>
                </a:solidFill>
                <a:latin typeface="Patua One"/>
                <a:ea typeface="Lato"/>
                <a:cs typeface="Lato"/>
              </a:rPr>
              <a:t>Clientes</a:t>
            </a:r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6724071-ED8C-FE78-687C-0F639EAC08CD}"/>
              </a:ext>
            </a:extLst>
          </p:cNvPr>
          <p:cNvSpPr txBox="1"/>
          <p:nvPr/>
        </p:nvSpPr>
        <p:spPr>
          <a:xfrm>
            <a:off x="590374" y="2878652"/>
            <a:ext cx="16720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rgbClr val="D68400"/>
                </a:solidFill>
                <a:latin typeface="Patua One"/>
                <a:ea typeface="Lato"/>
                <a:cs typeface="Lato"/>
              </a:rPr>
              <a:t>Mercados</a:t>
            </a:r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6E63311-9445-176F-08E2-67F0157B3F7E}"/>
              </a:ext>
            </a:extLst>
          </p:cNvPr>
          <p:cNvSpPr txBox="1"/>
          <p:nvPr/>
        </p:nvSpPr>
        <p:spPr>
          <a:xfrm>
            <a:off x="6637922" y="1137839"/>
            <a:ext cx="19463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rgbClr val="D68400"/>
                </a:solidFill>
                <a:latin typeface="Patua One"/>
                <a:ea typeface="Lato"/>
                <a:cs typeface="Lato"/>
              </a:rPr>
              <a:t>Separadores</a:t>
            </a: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7211A-E369-BB7A-86F4-92FD72CD086B}"/>
              </a:ext>
            </a:extLst>
          </p:cNvPr>
          <p:cNvSpPr txBox="1"/>
          <p:nvPr/>
        </p:nvSpPr>
        <p:spPr>
          <a:xfrm>
            <a:off x="6574374" y="2835517"/>
            <a:ext cx="20530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>
                <a:solidFill>
                  <a:srgbClr val="D68400"/>
                </a:solidFill>
                <a:latin typeface="Patua One"/>
                <a:ea typeface="Lato"/>
                <a:cs typeface="Lato"/>
              </a:rPr>
              <a:t>Entregadores</a:t>
            </a:r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CDCD2B9-041C-E675-3AF2-205713748BE4}"/>
              </a:ext>
            </a:extLst>
          </p:cNvPr>
          <p:cNvSpPr txBox="1"/>
          <p:nvPr/>
        </p:nvSpPr>
        <p:spPr>
          <a:xfrm>
            <a:off x="377014" y="1595185"/>
            <a:ext cx="20835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ea typeface="Lato"/>
              </a:rPr>
              <a:t>Economizam até 3h por compra, menos estresse.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2BE3D07-AC15-57DB-B2DD-CAD90277A09F}"/>
              </a:ext>
            </a:extLst>
          </p:cNvPr>
          <p:cNvSpPr txBox="1"/>
          <p:nvPr/>
        </p:nvSpPr>
        <p:spPr>
          <a:xfrm>
            <a:off x="387797" y="3372082"/>
            <a:ext cx="21673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ea typeface="Lato"/>
              </a:rPr>
              <a:t>Mais vendas, novos clientes.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8FB307B-1FD8-428A-A488-1A0F8DD98193}"/>
              </a:ext>
            </a:extLst>
          </p:cNvPr>
          <p:cNvSpPr txBox="1"/>
          <p:nvPr/>
        </p:nvSpPr>
        <p:spPr>
          <a:xfrm>
            <a:off x="6371222" y="1595039"/>
            <a:ext cx="24797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800">
                <a:solidFill>
                  <a:schemeClr val="bg1"/>
                </a:solidFill>
                <a:latin typeface="Patua One"/>
                <a:ea typeface="Lato"/>
                <a:cs typeface="Lato"/>
              </a:rPr>
              <a:t>Nova fonte de renda flexível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D01171-C8BE-B1EB-1AB1-EA869F8B51DD}"/>
              </a:ext>
            </a:extLst>
          </p:cNvPr>
          <p:cNvSpPr txBox="1"/>
          <p:nvPr/>
        </p:nvSpPr>
        <p:spPr>
          <a:xfrm>
            <a:off x="6373091" y="3393646"/>
            <a:ext cx="23883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  <a:ea typeface="Lato"/>
              </a:rPr>
              <a:t>Renda extra com flexibilidade.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4F38ED-67D9-6D6D-3763-76915228DCAF}"/>
              </a:ext>
            </a:extLst>
          </p:cNvPr>
          <p:cNvSpPr txBox="1"/>
          <p:nvPr/>
        </p:nvSpPr>
        <p:spPr>
          <a:xfrm>
            <a:off x="2597558" y="325433"/>
            <a:ext cx="39574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sz="4000" dirty="0" err="1">
                <a:solidFill>
                  <a:schemeClr val="bg1"/>
                </a:solidFill>
                <a:latin typeface="Patua One"/>
              </a:rPr>
              <a:t>Benefícios</a:t>
            </a:r>
          </a:p>
        </p:txBody>
      </p:sp>
    </p:spTree>
    <p:extLst>
      <p:ext uri="{BB962C8B-B14F-4D97-AF65-F5344CB8AC3E}">
        <p14:creationId xmlns:p14="http://schemas.microsoft.com/office/powerpoint/2010/main" val="4012233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0DF66-6B21-C3CC-D36B-959BDF1A6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93D0D9E-95A2-7DEE-A119-DFD6FD4F4879}"/>
              </a:ext>
            </a:extLst>
          </p:cNvPr>
          <p:cNvSpPr/>
          <p:nvPr/>
        </p:nvSpPr>
        <p:spPr>
          <a:xfrm>
            <a:off x="-2127" y="-1957"/>
            <a:ext cx="9142849" cy="5146182"/>
          </a:xfrm>
          <a:prstGeom prst="rect">
            <a:avLst/>
          </a:prstGeom>
          <a:solidFill>
            <a:srgbClr val="FFD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>
              <a:cs typeface="Arial"/>
            </a:endParaRPr>
          </a:p>
        </p:txBody>
      </p:sp>
      <p:sp>
        <p:nvSpPr>
          <p:cNvPr id="8" name="Google Shape;463;p42">
            <a:extLst>
              <a:ext uri="{FF2B5EF4-FFF2-40B4-BE49-F238E27FC236}">
                <a16:creationId xmlns:a16="http://schemas.microsoft.com/office/drawing/2014/main" id="{CD6A8353-2C4E-3A5B-362C-E30010253D0B}"/>
              </a:ext>
            </a:extLst>
          </p:cNvPr>
          <p:cNvSpPr/>
          <p:nvPr/>
        </p:nvSpPr>
        <p:spPr>
          <a:xfrm rot="3060000">
            <a:off x="-1520709" y="3544855"/>
            <a:ext cx="3043568" cy="184155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E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3;p42">
            <a:extLst>
              <a:ext uri="{FF2B5EF4-FFF2-40B4-BE49-F238E27FC236}">
                <a16:creationId xmlns:a16="http://schemas.microsoft.com/office/drawing/2014/main" id="{F11D01D9-6DEA-A4F0-D7A9-54F8DCD035B2}"/>
              </a:ext>
            </a:extLst>
          </p:cNvPr>
          <p:cNvSpPr/>
          <p:nvPr/>
        </p:nvSpPr>
        <p:spPr>
          <a:xfrm rot="-900000">
            <a:off x="-1324705" y="4399796"/>
            <a:ext cx="2949524" cy="195729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9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3;p42">
            <a:extLst>
              <a:ext uri="{FF2B5EF4-FFF2-40B4-BE49-F238E27FC236}">
                <a16:creationId xmlns:a16="http://schemas.microsoft.com/office/drawing/2014/main" id="{EE79A477-3BE2-CF62-F18E-EC2DCD09D1AD}"/>
              </a:ext>
            </a:extLst>
          </p:cNvPr>
          <p:cNvSpPr/>
          <p:nvPr/>
        </p:nvSpPr>
        <p:spPr>
          <a:xfrm rot="11940000">
            <a:off x="7399050" y="-695654"/>
            <a:ext cx="3484854" cy="1979001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9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2">
            <a:extLst>
              <a:ext uri="{FF2B5EF4-FFF2-40B4-BE49-F238E27FC236}">
                <a16:creationId xmlns:a16="http://schemas.microsoft.com/office/drawing/2014/main" id="{BE03BCB4-833A-BCF0-0CCC-9278FB640FF1}"/>
              </a:ext>
            </a:extLst>
          </p:cNvPr>
          <p:cNvSpPr/>
          <p:nvPr/>
        </p:nvSpPr>
        <p:spPr>
          <a:xfrm rot="14340000">
            <a:off x="6989093" y="38641"/>
            <a:ext cx="5249992" cy="1877722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E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DC7D4D-2FD1-FF32-4A12-B12661E2157A}"/>
              </a:ext>
            </a:extLst>
          </p:cNvPr>
          <p:cNvSpPr txBox="1"/>
          <p:nvPr/>
        </p:nvSpPr>
        <p:spPr>
          <a:xfrm>
            <a:off x="2597558" y="476395"/>
            <a:ext cx="39574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sz="4000" err="1">
                <a:solidFill>
                  <a:schemeClr val="bg1"/>
                </a:solidFill>
                <a:latin typeface="Patua One"/>
              </a:rPr>
              <a:t>Monetização</a:t>
            </a:r>
            <a:endParaRPr lang="pt-BR" err="1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3F6C05-3E4B-2C3F-8188-7922419E9550}"/>
              </a:ext>
            </a:extLst>
          </p:cNvPr>
          <p:cNvSpPr txBox="1"/>
          <p:nvPr/>
        </p:nvSpPr>
        <p:spPr>
          <a:xfrm>
            <a:off x="1057495" y="1975035"/>
            <a:ext cx="49543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995E00"/>
                </a:solidFill>
                <a:latin typeface="Patua One"/>
                <a:ea typeface="Lato"/>
                <a:cs typeface="Lato"/>
              </a:rPr>
              <a:t>Taxa de 20% sobre os pedidos</a:t>
            </a:r>
            <a:endParaRPr lang="pt-BR" sz="2400" dirty="0">
              <a:solidFill>
                <a:srgbClr val="995E00"/>
              </a:solidFill>
              <a:latin typeface="Patua One"/>
              <a:ea typeface="Lato"/>
              <a:cs typeface="Lato"/>
            </a:endParaRPr>
          </a:p>
          <a:p>
            <a:r>
              <a:rPr lang="pt-BR" sz="2400" b="1" dirty="0">
                <a:solidFill>
                  <a:srgbClr val="995E00"/>
                </a:solidFill>
                <a:latin typeface="Patua One"/>
                <a:ea typeface="Lato"/>
                <a:cs typeface="Lato"/>
              </a:rPr>
              <a:t>Taxa de 20%  sobre as entregas</a:t>
            </a:r>
            <a:br>
              <a:rPr lang="pt-BR" sz="2400" dirty="0">
                <a:latin typeface="Patua One"/>
                <a:ea typeface="Lato"/>
                <a:cs typeface="Lato"/>
              </a:rPr>
            </a:br>
            <a:endParaRPr lang="pt-BR" sz="2400">
              <a:solidFill>
                <a:srgbClr val="995E00"/>
              </a:solidFill>
              <a:latin typeface="Patua One"/>
              <a:ea typeface="Lato"/>
              <a:cs typeface="Lato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D441C22-5007-01E3-51BB-B3A22CB5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920" y="678180"/>
            <a:ext cx="2674620" cy="40157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3840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3FA42-F11F-07E5-8526-DC8317E87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61BE46C-8620-5ED2-823A-8E89F1F1A861}"/>
              </a:ext>
            </a:extLst>
          </p:cNvPr>
          <p:cNvSpPr/>
          <p:nvPr/>
        </p:nvSpPr>
        <p:spPr>
          <a:xfrm>
            <a:off x="-2127" y="-1957"/>
            <a:ext cx="9142849" cy="5146182"/>
          </a:xfrm>
          <a:prstGeom prst="rect">
            <a:avLst/>
          </a:prstGeom>
          <a:solidFill>
            <a:srgbClr val="FFD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463;p42">
            <a:extLst>
              <a:ext uri="{FF2B5EF4-FFF2-40B4-BE49-F238E27FC236}">
                <a16:creationId xmlns:a16="http://schemas.microsoft.com/office/drawing/2014/main" id="{6310F5A0-8A99-5362-4333-5F0FBD5A79B0}"/>
              </a:ext>
            </a:extLst>
          </p:cNvPr>
          <p:cNvSpPr/>
          <p:nvPr/>
        </p:nvSpPr>
        <p:spPr>
          <a:xfrm rot="16200000">
            <a:off x="7812400" y="3518616"/>
            <a:ext cx="3036334" cy="2232197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E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63;p42">
            <a:extLst>
              <a:ext uri="{FF2B5EF4-FFF2-40B4-BE49-F238E27FC236}">
                <a16:creationId xmlns:a16="http://schemas.microsoft.com/office/drawing/2014/main" id="{92663478-EAA5-E98F-B1E4-16842FEE8586}"/>
              </a:ext>
            </a:extLst>
          </p:cNvPr>
          <p:cNvSpPr/>
          <p:nvPr/>
        </p:nvSpPr>
        <p:spPr>
          <a:xfrm rot="18660000">
            <a:off x="7272671" y="4336236"/>
            <a:ext cx="2949524" cy="1957299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9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63;p42">
            <a:extLst>
              <a:ext uri="{FF2B5EF4-FFF2-40B4-BE49-F238E27FC236}">
                <a16:creationId xmlns:a16="http://schemas.microsoft.com/office/drawing/2014/main" id="{A43EE87D-472A-CF98-C8DF-BCFC2389A93A}"/>
              </a:ext>
            </a:extLst>
          </p:cNvPr>
          <p:cNvSpPr/>
          <p:nvPr/>
        </p:nvSpPr>
        <p:spPr>
          <a:xfrm rot="8280000">
            <a:off x="-1028767" y="-1013958"/>
            <a:ext cx="3484854" cy="1979001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9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2">
            <a:extLst>
              <a:ext uri="{FF2B5EF4-FFF2-40B4-BE49-F238E27FC236}">
                <a16:creationId xmlns:a16="http://schemas.microsoft.com/office/drawing/2014/main" id="{B00ABC62-2ACA-FFE1-F4BC-9AAB0F59A626}"/>
              </a:ext>
            </a:extLst>
          </p:cNvPr>
          <p:cNvSpPr/>
          <p:nvPr/>
        </p:nvSpPr>
        <p:spPr>
          <a:xfrm rot="6120000">
            <a:off x="-2586803" y="-1626994"/>
            <a:ext cx="4418062" cy="3201576"/>
          </a:xfrm>
          <a:custGeom>
            <a:avLst/>
            <a:gdLst/>
            <a:ahLst/>
            <a:cxnLst/>
            <a:rect l="l" t="t" r="r" b="b"/>
            <a:pathLst>
              <a:path w="151805" h="116266" extrusionOk="0">
                <a:moveTo>
                  <a:pt x="51056" y="1"/>
                </a:moveTo>
                <a:cubicBezTo>
                  <a:pt x="49638" y="1"/>
                  <a:pt x="48221" y="81"/>
                  <a:pt x="46816" y="242"/>
                </a:cubicBezTo>
                <a:cubicBezTo>
                  <a:pt x="34750" y="1626"/>
                  <a:pt x="23714" y="8576"/>
                  <a:pt x="16088" y="17971"/>
                </a:cubicBezTo>
                <a:cubicBezTo>
                  <a:pt x="2768" y="34445"/>
                  <a:pt x="1" y="58737"/>
                  <a:pt x="9299" y="77785"/>
                </a:cubicBezTo>
                <a:cubicBezTo>
                  <a:pt x="18502" y="96604"/>
                  <a:pt x="46865" y="114793"/>
                  <a:pt x="67940" y="114793"/>
                </a:cubicBezTo>
                <a:cubicBezTo>
                  <a:pt x="68161" y="114793"/>
                  <a:pt x="68380" y="114791"/>
                  <a:pt x="68599" y="114787"/>
                </a:cubicBezTo>
                <a:lnTo>
                  <a:pt x="68599" y="114787"/>
                </a:lnTo>
                <a:lnTo>
                  <a:pt x="66186" y="114883"/>
                </a:lnTo>
                <a:cubicBezTo>
                  <a:pt x="72287" y="115745"/>
                  <a:pt x="78475" y="116265"/>
                  <a:pt x="84643" y="116265"/>
                </a:cubicBezTo>
                <a:cubicBezTo>
                  <a:pt x="92528" y="116265"/>
                  <a:pt x="100381" y="115415"/>
                  <a:pt x="107981" y="113339"/>
                </a:cubicBezTo>
                <a:cubicBezTo>
                  <a:pt x="121495" y="109639"/>
                  <a:pt x="134204" y="101756"/>
                  <a:pt x="141959" y="90044"/>
                </a:cubicBezTo>
                <a:cubicBezTo>
                  <a:pt x="149681" y="78332"/>
                  <a:pt x="151804" y="62631"/>
                  <a:pt x="145691" y="50018"/>
                </a:cubicBezTo>
                <a:cubicBezTo>
                  <a:pt x="140461" y="39200"/>
                  <a:pt x="128778" y="31584"/>
                  <a:pt x="116969" y="31584"/>
                </a:cubicBezTo>
                <a:cubicBezTo>
                  <a:pt x="114975" y="31584"/>
                  <a:pt x="112977" y="31801"/>
                  <a:pt x="111006" y="32257"/>
                </a:cubicBezTo>
                <a:cubicBezTo>
                  <a:pt x="107672" y="33015"/>
                  <a:pt x="104395" y="34429"/>
                  <a:pt x="101013" y="34429"/>
                </a:cubicBezTo>
                <a:cubicBezTo>
                  <a:pt x="100805" y="34429"/>
                  <a:pt x="100597" y="34424"/>
                  <a:pt x="100388" y="34413"/>
                </a:cubicBezTo>
                <a:cubicBezTo>
                  <a:pt x="95143" y="34187"/>
                  <a:pt x="90735" y="30455"/>
                  <a:pt x="87647" y="26208"/>
                </a:cubicBezTo>
                <a:cubicBezTo>
                  <a:pt x="84558" y="21993"/>
                  <a:pt x="82402" y="17134"/>
                  <a:pt x="79184" y="13016"/>
                </a:cubicBezTo>
                <a:cubicBezTo>
                  <a:pt x="72591" y="4576"/>
                  <a:pt x="61781" y="1"/>
                  <a:pt x="51056" y="1"/>
                </a:cubicBezTo>
                <a:close/>
              </a:path>
            </a:pathLst>
          </a:custGeom>
          <a:solidFill>
            <a:srgbClr val="FFE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91C2ED-5935-4E06-0982-FBE2D4A86F9E}"/>
              </a:ext>
            </a:extLst>
          </p:cNvPr>
          <p:cNvSpPr txBox="1"/>
          <p:nvPr/>
        </p:nvSpPr>
        <p:spPr>
          <a:xfrm>
            <a:off x="227738" y="451522"/>
            <a:ext cx="86970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" sz="4000" dirty="0" err="1">
                <a:solidFill>
                  <a:schemeClr val="bg1"/>
                </a:solidFill>
                <a:latin typeface="Patua One"/>
              </a:rPr>
              <a:t>Faça</a:t>
            </a:r>
            <a:r>
              <a:rPr lang="en" sz="4000" dirty="0">
                <a:solidFill>
                  <a:schemeClr val="bg1"/>
                </a:solidFill>
                <a:latin typeface="Patua One"/>
              </a:rPr>
              <a:t> </a:t>
            </a:r>
            <a:r>
              <a:rPr lang="en" sz="4000" dirty="0" err="1">
                <a:solidFill>
                  <a:schemeClr val="bg1"/>
                </a:solidFill>
                <a:latin typeface="Patua One"/>
              </a:rPr>
              <a:t>parte</a:t>
            </a:r>
            <a:r>
              <a:rPr lang="en" sz="4000" dirty="0">
                <a:solidFill>
                  <a:schemeClr val="bg1"/>
                </a:solidFill>
                <a:latin typeface="Patua One"/>
              </a:rPr>
              <a:t> </a:t>
            </a:r>
            <a:r>
              <a:rPr lang="en" sz="4000" dirty="0" err="1">
                <a:solidFill>
                  <a:schemeClr val="bg1"/>
                </a:solidFill>
                <a:latin typeface="Patua One"/>
              </a:rPr>
              <a:t>desse</a:t>
            </a:r>
            <a:r>
              <a:rPr lang="en" sz="4000" dirty="0">
                <a:solidFill>
                  <a:schemeClr val="bg1"/>
                </a:solidFill>
                <a:latin typeface="Patua One"/>
              </a:rPr>
              <a:t> </a:t>
            </a:r>
            <a:r>
              <a:rPr lang="en" sz="4000" dirty="0" err="1">
                <a:solidFill>
                  <a:schemeClr val="bg1"/>
                </a:solidFill>
                <a:latin typeface="Patua One"/>
              </a:rPr>
              <a:t>negócio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94196C-D66A-8A38-C24B-A9B002A6DB38}"/>
              </a:ext>
            </a:extLst>
          </p:cNvPr>
          <p:cNvSpPr txBox="1"/>
          <p:nvPr/>
        </p:nvSpPr>
        <p:spPr>
          <a:xfrm>
            <a:off x="225334" y="1521142"/>
            <a:ext cx="4835782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D68400"/>
                </a:solidFill>
                <a:ea typeface="Lato"/>
              </a:rPr>
              <a:t>Quer transformar a forma como os brasileiros fazem compras?</a:t>
            </a:r>
            <a:endParaRPr lang="pt-BR" sz="2400" b="1" dirty="0"/>
          </a:p>
          <a:p>
            <a:endParaRPr lang="pt-BR" sz="2000" b="1" dirty="0">
              <a:solidFill>
                <a:srgbClr val="D68400"/>
              </a:solidFill>
              <a:ea typeface="Lato"/>
            </a:endParaRPr>
          </a:p>
          <a:p>
            <a:r>
              <a:rPr lang="pt-BR" sz="1800" b="1" dirty="0">
                <a:solidFill>
                  <a:srgbClr val="995E00"/>
                </a:solidFill>
                <a:ea typeface="Lato"/>
              </a:rPr>
              <a:t>Junte-se a nós como parceiro ou investidor e ajude a levar conveniência a milhares de lares. </a:t>
            </a:r>
            <a:endParaRPr lang="pt-BR" sz="1800" b="1" dirty="0">
              <a:ea typeface="Lato"/>
            </a:endParaRPr>
          </a:p>
          <a:p>
            <a:endParaRPr lang="pt-BR" sz="1800" b="1" dirty="0">
              <a:solidFill>
                <a:srgbClr val="995E00"/>
              </a:solidFill>
              <a:ea typeface="Lato"/>
            </a:endParaRPr>
          </a:p>
          <a:p>
            <a:r>
              <a:rPr lang="pt-BR" sz="2400" b="1" dirty="0">
                <a:solidFill>
                  <a:srgbClr val="995E00"/>
                </a:solidFill>
                <a:ea typeface="Lato"/>
              </a:rPr>
              <a:t>Vamos agendar uma conversa para mostrar nosso protótipo?</a:t>
            </a:r>
            <a:endParaRPr lang="pt-BR" sz="2400" b="1"/>
          </a:p>
          <a:p>
            <a:endParaRPr lang="pt-BR" sz="2400" b="1" dirty="0">
              <a:solidFill>
                <a:srgbClr val="995E00"/>
              </a:solidFill>
              <a:latin typeface="Patua One"/>
              <a:ea typeface="Lato"/>
              <a:cs typeface="Lato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D97D07D-BDD0-3A40-E413-9D09298E2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655" y="678180"/>
            <a:ext cx="4465320" cy="4465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7009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lothes App Pitch Deck by Slidesgo">
  <a:themeElements>
    <a:clrScheme name="Simple Light">
      <a:dk1>
        <a:srgbClr val="A73924"/>
      </a:dk1>
      <a:lt1>
        <a:srgbClr val="FFFFFF"/>
      </a:lt1>
      <a:dk2>
        <a:srgbClr val="455864"/>
      </a:dk2>
      <a:lt2>
        <a:srgbClr val="FF725E"/>
      </a:lt2>
      <a:accent1>
        <a:srgbClr val="6A362C"/>
      </a:accent1>
      <a:accent2>
        <a:srgbClr val="263238"/>
      </a:accent2>
      <a:accent3>
        <a:srgbClr val="FFDCD4"/>
      </a:accent3>
      <a:accent4>
        <a:srgbClr val="FFEEEA"/>
      </a:accent4>
      <a:accent5>
        <a:srgbClr val="CFD9E0"/>
      </a:accent5>
      <a:accent6>
        <a:srgbClr val="F3F5F7"/>
      </a:accent6>
      <a:hlink>
        <a:srgbClr val="A739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Clothes App Pitch Deck by Slidesgo</vt:lpstr>
      <vt:lpstr>Slidesgo Final Pages</vt:lpstr>
      <vt:lpstr>Slidesgo Final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319</cp:revision>
  <dcterms:modified xsi:type="dcterms:W3CDTF">2025-06-02T17:09:06Z</dcterms:modified>
</cp:coreProperties>
</file>